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3" r:id="rId5"/>
    <p:sldId id="266" r:id="rId6"/>
    <p:sldId id="265" r:id="rId7"/>
    <p:sldId id="267" r:id="rId8"/>
    <p:sldId id="269" r:id="rId9"/>
    <p:sldId id="268" r:id="rId10"/>
    <p:sldId id="270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4-05-12T04:18:30.826"/>
    </inkml:context>
    <inkml:brush xml:id="br0">
      <inkml:brushProperty name="width" value="0.15875" units="cm"/>
      <inkml:brushProperty name="height" value="0.15875" units="cm"/>
      <inkml:brushProperty name="color" value="#ED1C24"/>
      <inkml:brushProperty name="fitToCurve" value="1"/>
    </inkml:brush>
  </inkml:definitions>
  <inkml:trace contextRef="#ctx0" brushRef="#br0">0 77 3,'0'0'8,"0"0"0,0 0-1,0 0 0,0 0-1,0 0-1,0 0 0,0 0-1,0 0-1,7-21 0,-7 21 0,7-22-2,-7 22 0,16-24 0,-16 24-1,8-15-1,-8 15-1,0 0-5,0 0-7,4 20-9</inkml:trace>
  <inkml:trace contextRef="#ctx0" brushRef="#br0" timeOffset="-4964.827">-25 89 14,'0'0'9,"0"0"1,0 0-1,0 0-2,0 0 0,0 0-1,0 0-1,0 0-1,0 0 0,0 0 0,0 0 0,0 0 1,0 0-1,0 0 0,0 0-1,-4-16 0,4 16 1,0 0-1,16 0-1,-16 0 0,15-1 1,-15 1-2,21 5 1,-21-5-1,25 8-1,-25-8 1,23 11 0,-23-11 0,20 10-1,-20-10 0,16 7 1,-16-7-1,14 10 1,-14-10-1,0 0 0,24 12 0,-24-12 1,0 0-2,18 17 1,-18-17 0,0 0 1,19 17-1,-19-17 0,0 0 0,21 14 0,-21-14 1,0 0-1,0 0 0,15 15 1,-15-15-2,0 0 1,0 0 0,14 19 0,-14-19 0,0 0 0,12 14 0,-12-14 0,0 0 0,16 15 1,-16-15-2,0 0 1,12 17 0,-12-17 0,0 0 1,10 17-1,-10-17 0,0 0 0,12 17 0,-12-17 0,0 0 0,15 19 0,-15-19 0,0 0 0,0 0 0,18 15 0,-18-15 1,0 0-1,0 0 0,15 17 0,-15-17 0,0 0 0,9 19 0,-9-19 0,13 17 0,-13-17 0,0 0 0,9 21 0,-9-21 0,0 0 0,12 15 0,-12-15 0,0 0 0,0 0 1,14 21-2,-14-21 1,0 0 1,0 0-1,13 22-1,-13-22 1,0 0 0,9 19 0,-9-19 0,0 0 0,7 18 0,-7-18 0,0 0 0,7 18 0,-7-18 0,0 0 1,6 18-1,-6-18 0,4 16 0,-4-16 0,7 17-1,-7-17 2,3 22-2,-3-22 1,4 15 0,-4-15 0,3 17 0,-3-17 0,4 14 0,-4-14 0,0 0 0,6 24 1,-6-24-1,0 15 0,0-15 0,6 16 0,-6-16 0,0 0 0,6 17 0,-6-17 0,0 0 0,4 17 0,-4-17 0,0 0 0,0 0 0,3 20 0,-3-20 0,0 0 0,7 21 0,-7-21 0,0 0 0,7 22 0,-7-22 0,0 0 0,7 19 0,-7-19 0,0 0 0,3 15 0,-3-15 0,0 0 0,5 17 0,-5-17 0,0 0 1,0 0-1,6 19-1,-6-19 1,0 0 0,0 0 0,3 17 0,-3-17 0,0 0 0,3 19 0,-3-19 0,0 0 0,0 15 0,0-15 0,0 0 0,0 0 0,0 0 0,0 0 0,0 0 0,6 18 0,-6-18 0,0 0 0,0 0 0,0 13 0,0-13 0,0 0 0,0 0 0,-2 17 0,2-17 0,0 0 1,0 0-1,0 0 0,0 0 0,0 0 0,-4 16 0,4-16 0,0 0 1,0 0-1,0 0 0,0 0 0,0 0 0,0 0 0,0 0-2,-8 20 2,8-20-1,0 0 1,0 0-1,0 0 1,0 0-1,0 0 1,0 0 0,0 0-1,0 0-1,0 0-3,0 0-13,0 0-16,0 0 0,0 0 1</inkml:trace>
  <inkml:trace contextRef="#ctx0" brushRef="#br0" timeOffset="667.51">30 80 14,'0'0'13,"0"0"-1,0 0-4,0 0-1,0 0-3,0 0-1,20 16-2,-20-16-1,23 20-3,-5-10-8,-18-10-13,36 28 0</inkml:trace>
  <inkml:trace contextRef="#ctx0" brushRef="#br0" timeOffset="-8739.885">-41 145 9,'0'0'11,"0"0"0,0 0-1,0 0 0,0 0-2,0 0-1,0 0-1,0 0 0,0 0-2,0 0 1,0 0-2,0 0 0,0 0 1,0 0-2,0 0 1,0 0-1,0 0 1,0 0-1,0 0 0,19 7 0,-19-7-1,0 0 1,16 7-1,-16-7 0,0 0 0,22 12 0,-22-12 0,17 8 0,-17-8 0,15 7 0,-15-7 0,16 9 0,-16-9-1,15 8 1,-15-8 0,18 7 1,-18-7-2,0 0 2,20 9-2,-20-9 1,0 0 0,17 8-1,-17-8 1,0 0-1,21 17 1,-21-17-1,0 0 0,15 21 0,-15-21 1,0 0-1,0 0 0,19 20 0,-19-20 0,0 0 1,0 0-1,9 19 0,-9-19 0,0 0 0,0 0 0,12 21 0,-12-21 0,0 0 0,0 0 0,12 18 1,-12-18-2,0 0 1,3 17 0,-3-17 0,0 0 0,12 24 1,-12-24-1,9 17 0,-9-17 0,7 19 0,-7-19 0,8 19 0,-8-19 0,5 19-1,-5-19 1,7 19 0,-7-19 0,11 18 1,-11-18-1,0 0 0,17 23 0,-17-23 1,15 18-1,-15-18 0,14 26 0,-14-26 0,14 24 0,-6-10 0,-8-14 0,9 23 0,-9-23 0,5 23 0,-5-23 0,5 22 0,-5-22 0,4 20 0,-4-20 0,6 17 0,-6-17 0,2 16 0,-2-16 0,0 0 0,4 22 0,-4-22 0,1 15 0,-1-15 0,5 16 0,-5-16 0,4 17 0,-4-17 0,0 0 1,3 20-1,-3-20 0,0 0 0,0 17 0,0-17 0,0 0 0,0 19 0,0-19 0,0 0 1,2 22-2,-2-22 1,0 0 0,2 24 0,-2-24 0,0 0 0,3 16 0,-3-16 0,0 0 0,0 17 0,0-17 0,0 0 0,-3 20 0,3-20 0,0 0 0,-2 19 0,2-19 0,0 0 0,0 0-2,-5 19 2,5-19 0,0 0 0,0 0-1,0 0 1,0 0 0,0 0 0,0 0 2,0 0-2,-4 17-2,4-17 2,0 0 2,0 0-2,0 0-1,0 0 1,0 0 0,0 0 0,0 0 1,0 0-1,0 0-1,0 0 1,0 0 1,0 0-1,0 0 0,-3-17-1,3 17-2,-5-22-2,5 22-9,0 0-21,2-22 3,-2 22-3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1C71A-40FC-4D29-86FC-B1DBAC1F2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0C6C35-12DB-45AF-9C0B-5F8D51FB2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FADC1-B805-4B75-8B2B-3929DDC61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04CA-9E77-4651-A7C8-3FE9B8F1B62B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5E3FD7-D318-4803-837C-2B34B555C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CB662-3AAB-467F-85BB-17670B9D1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65F7-FFDA-487C-AF97-F54E87A77A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4683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3044A-7BB1-4B38-BEF2-E36D67942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7AB09E-757A-47A2-8627-8149F3B2E8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B14F9-1E8A-4963-9764-7F5E65E35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04CA-9E77-4651-A7C8-3FE9B8F1B62B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209D2-B6AB-4689-A41A-728448DD4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7BBDF-70A4-4800-AED7-99D3BBF31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65F7-FFDA-487C-AF97-F54E87A77A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80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7446BA-BAE0-4946-8435-74E800FEE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C8216B-BDEC-49EB-A175-73CBD61AF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9692F3-589D-42C8-B6BE-6E51B7082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04CA-9E77-4651-A7C8-3FE9B8F1B62B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FA46B-55BD-42CA-914A-6F4C16900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F555E-2142-4E1F-90E7-8A3FD224C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65F7-FFDA-487C-AF97-F54E87A77A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2685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77403-E3F4-402A-B891-A8D40FFA2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54AC5-05C2-4CD2-8599-80D929C7B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BB0FD4-8A8E-4247-849A-5506FDA90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04CA-9E77-4651-A7C8-3FE9B8F1B62B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B5534-6C6E-4316-8996-011F84917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EDB8AD-EED3-4C13-85A6-F9E51E041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65F7-FFDA-487C-AF97-F54E87A77A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2272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766AB-07F5-4D2F-B127-08C328F2E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456EC-BE2D-458C-AF75-7BE22A61D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4ECF7-BE55-4F5F-8448-31F95BE25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04CA-9E77-4651-A7C8-3FE9B8F1B62B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75EF0D-240D-420E-9E2D-DDBE36E1D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7AB9F-B709-4BC1-9510-A410DE976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65F7-FFDA-487C-AF97-F54E87A77A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529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CF733-49B5-422C-A124-93D2E055F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91E53-0E73-416D-BA83-ED9B8D0014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561FE7-7621-4035-86E8-E599CEE05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DC3233-CD71-43C0-BC89-88EF8171D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04CA-9E77-4651-A7C8-3FE9B8F1B62B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9DA196-3809-4ABE-A3A2-E16EA32EF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A1CF81-ABDC-4273-A170-F6D713361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65F7-FFDA-487C-AF97-F54E87A77A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0104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D072A-1D70-4409-9427-8A04B4BE7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BECE8-FA0A-470A-829F-A5B512106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CE1850-8E85-4149-86AC-8BD0AD19A7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52B160-1E4C-48B1-89C8-E1CC22318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D29B14-8F10-4FC4-BAE1-0065276D6C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328C3C-A651-4A30-9052-D6599DA3F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04CA-9E77-4651-A7C8-3FE9B8F1B62B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2CEF28-A482-4283-A537-CF64274CF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45EDE4-A8C7-4C17-8A1D-0BE51D84D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65F7-FFDA-487C-AF97-F54E87A77A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4375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4E701-7F77-483A-8809-99A97C7B5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4B60A1-4C23-4FEA-A8D1-8B931A74F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04CA-9E77-4651-A7C8-3FE9B8F1B62B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12B87E-16A4-44A0-B9F4-C103D135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37BD1B-85B4-4A56-8990-0138E2888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65F7-FFDA-487C-AF97-F54E87A77A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3150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B73098-5105-445D-895D-0D0044CAC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04CA-9E77-4651-A7C8-3FE9B8F1B62B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B9EC9A-D64B-4652-A2D9-D6943DC71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06C357-31E3-4FD0-BAE7-10A4BE805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65F7-FFDA-487C-AF97-F54E87A77A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7023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42545-E5FB-4346-BDFF-B95A7205D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4FD0C-53E8-4343-A2E8-0642C64E4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813930-66EA-4F3D-BEC9-3313A26DF7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A6227C-EF2F-4AF4-89A6-14E003B47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04CA-9E77-4651-A7C8-3FE9B8F1B62B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852E11-38C6-45E9-8AE3-F2762B256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1970AA-D128-49F8-9774-162772861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65F7-FFDA-487C-AF97-F54E87A77A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179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7A4CD-6F6E-4F3D-A2C4-D080BE767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790293-5782-4BC9-9D07-D08ED49A83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F91A67-DE0C-4070-9677-7386ECD34E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729C23-ACEB-4AF4-B7FD-980098959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04CA-9E77-4651-A7C8-3FE9B8F1B62B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963F07-2C7C-473B-8484-F530239B4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25160A-3BBC-4B52-8DC7-13363D51C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65F7-FFDA-487C-AF97-F54E87A77A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636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767EB8-582F-41A0-AC8E-A958A6D84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96544D-3086-46AF-A1EB-15B1EEAB4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D2AFD-EEDC-47C7-B622-2ED0E60F9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904CA-9E77-4651-A7C8-3FE9B8F1B62B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CC226-4083-434E-BB1A-C4641010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F1935-DDFD-4192-888C-3397619324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565F7-FFDA-487C-AF97-F54E87A77A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8716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emf"/><Relationship Id="rId4" Type="http://schemas.openxmlformats.org/officeDocument/2006/relationships/image" Target="../media/image3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7" Type="http://schemas.openxmlformats.org/officeDocument/2006/relationships/image" Target="../media/image19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emf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emf"/><Relationship Id="rId4" Type="http://schemas.openxmlformats.org/officeDocument/2006/relationships/image" Target="../media/image2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emf"/><Relationship Id="rId5" Type="http://schemas.openxmlformats.org/officeDocument/2006/relationships/image" Target="../media/image27.emf"/><Relationship Id="rId4" Type="http://schemas.openxmlformats.org/officeDocument/2006/relationships/image" Target="../media/image2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338D3-71AD-4738-9582-297879DE15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Angles dans un cercle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9B52A1-9430-48F3-9A61-18917BA2F2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0541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1" y="469306"/>
            <a:ext cx="5638799" cy="5615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rc 2">
            <a:extLst>
              <a:ext uri="{FF2B5EF4-FFF2-40B4-BE49-F238E27FC236}">
                <a16:creationId xmlns:a16="http://schemas.microsoft.com/office/drawing/2014/main" id="{4744E7F2-B7F2-4A46-A0C6-07C02D56F240}"/>
              </a:ext>
            </a:extLst>
          </p:cNvPr>
          <p:cNvSpPr/>
          <p:nvPr/>
        </p:nvSpPr>
        <p:spPr>
          <a:xfrm rot="10302520">
            <a:off x="5431809" y="1433015"/>
            <a:ext cx="1719618" cy="614149"/>
          </a:xfrm>
          <a:prstGeom prst="arc">
            <a:avLst>
              <a:gd name="adj1" fmla="val 18367459"/>
              <a:gd name="adj2" fmla="val 0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7A2CF7-1BA2-4B3B-AB29-14BA447570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8727" y="1204305"/>
            <a:ext cx="1457416" cy="56117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633AEA0-836D-4891-833C-D479FC32B2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21539" y="816040"/>
            <a:ext cx="2715987" cy="7765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C704BB9-DD4B-4F1D-BF0F-994BDCC92D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95208" y="1890069"/>
            <a:ext cx="1999997" cy="77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555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381000"/>
            <a:ext cx="754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POUR LES EXERCICES SUIVANTS, UTILISE D1 ( LES OREILLES DE LAPIN)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883224-E287-4929-95F8-D44B908785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4585" y="961965"/>
            <a:ext cx="5642830" cy="51995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4A6EF96-25E1-40CF-8FC3-03DA9E815A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200" y="1615660"/>
            <a:ext cx="1580141" cy="147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093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22860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POUR LES EXERCICES SUIVANTS,  UTILISE D2 (MOUSTACHE)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F246FD-93F9-41C0-A58C-3E7AA0B001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630" y="850875"/>
            <a:ext cx="6281737" cy="561099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5FBD975-8B2F-4214-B8F7-1C5E18246D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2414" y="1221764"/>
            <a:ext cx="1508688" cy="148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6467" y="632366"/>
            <a:ext cx="5429250" cy="5347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D47F804-7AD0-4CFF-809E-D60A90D488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4396" y="1295959"/>
            <a:ext cx="1558272" cy="786060"/>
          </a:xfrm>
          <a:prstGeom prst="rect">
            <a:avLst/>
          </a:prstGeom>
        </p:spPr>
      </p:pic>
      <p:sp>
        <p:nvSpPr>
          <p:cNvPr id="3" name="Arc 2">
            <a:extLst>
              <a:ext uri="{FF2B5EF4-FFF2-40B4-BE49-F238E27FC236}">
                <a16:creationId xmlns:a16="http://schemas.microsoft.com/office/drawing/2014/main" id="{4C65A37A-6C8E-4E83-B2D8-CAFE7A3935D4}"/>
              </a:ext>
            </a:extLst>
          </p:cNvPr>
          <p:cNvSpPr/>
          <p:nvPr/>
        </p:nvSpPr>
        <p:spPr>
          <a:xfrm rot="7119237">
            <a:off x="5489670" y="1825900"/>
            <a:ext cx="2719354" cy="1454909"/>
          </a:xfrm>
          <a:prstGeom prst="arc">
            <a:avLst>
              <a:gd name="adj1" fmla="val 16200000"/>
              <a:gd name="adj2" fmla="val 865349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FEFD12-6FC6-4EC5-A53A-1AD8F96E7B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1092" y="3630108"/>
            <a:ext cx="1033290" cy="697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988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914400"/>
            <a:ext cx="5334000" cy="5266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0B7786B-118A-4E3B-99DC-12FDA4CE69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3576" y="914400"/>
            <a:ext cx="1920307" cy="74558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7645345-C55C-4825-ABD2-08FA957054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63576" y="2125952"/>
            <a:ext cx="1950096" cy="745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345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304800"/>
            <a:ext cx="624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EXERCICES OU ON UTILISE D1, D2 ET C1 COMBINÉS </a:t>
            </a:r>
            <a:r>
              <a:rPr lang="fr-FR" sz="2000" b="1" dirty="0">
                <a:sym typeface="Wingdings" panose="05000000000000000000" pitchFamily="2" charset="2"/>
              </a:rPr>
              <a:t></a:t>
            </a:r>
            <a:endParaRPr lang="fr-FR" sz="2000" b="1" dirty="0"/>
          </a:p>
        </p:txBody>
      </p:sp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1" y="762001"/>
            <a:ext cx="5486399" cy="5486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7" name="Ink 26"/>
              <p14:cNvContentPartPr/>
              <p14:nvPr/>
            </p14:nvContentPartPr>
            <p14:xfrm>
              <a:off x="4598780" y="4845640"/>
              <a:ext cx="208800" cy="360720"/>
            </p14:xfrm>
          </p:contentPart>
        </mc:Choice>
        <mc:Fallback>
          <p:pic>
            <p:nvPicPr>
              <p:cNvPr id="27" name="Ink 26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570340" y="4817341"/>
                <a:ext cx="265680" cy="417318"/>
              </a:xfrm>
              <a:prstGeom prst="rect">
                <a:avLst/>
              </a:prstGeom>
            </p:spPr>
          </p:pic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5D7D12A0-9A81-4773-89E4-8B6F7A83DB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50868" y="1113690"/>
            <a:ext cx="1773070" cy="794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73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0591" y="202096"/>
            <a:ext cx="5867400" cy="5909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D95EAF3-F17A-4424-A50D-166ED579A8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8574" y="560157"/>
            <a:ext cx="1765670" cy="68554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2B3D309-D84D-4C23-AFE3-43D14EE4B1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8528" y="1525015"/>
            <a:ext cx="2991948" cy="68554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7EF7A69-4963-41E9-A262-4791D43031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68529" y="2489873"/>
            <a:ext cx="2685208" cy="7590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C23106B-B999-42ED-AA10-8E5EF04D16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28574" y="3723862"/>
            <a:ext cx="1267148" cy="80657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5AEFEAD-D813-4A1A-B5C7-D22760C8DD6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51566" y="4498321"/>
            <a:ext cx="2793889" cy="685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385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cal Scroll 3"/>
          <p:cNvSpPr/>
          <p:nvPr/>
        </p:nvSpPr>
        <p:spPr>
          <a:xfrm>
            <a:off x="889948" y="327179"/>
            <a:ext cx="1752600" cy="1714500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Segment auxiliaire nécessaire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186" y="818190"/>
            <a:ext cx="5600700" cy="5377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D4CB67B-F2AA-4620-9713-D72B733FD0B9}"/>
              </a:ext>
            </a:extLst>
          </p:cNvPr>
          <p:cNvCxnSpPr>
            <a:cxnSpLocks/>
            <a:stCxn id="13316" idx="0"/>
          </p:cNvCxnSpPr>
          <p:nvPr/>
        </p:nvCxnSpPr>
        <p:spPr>
          <a:xfrm>
            <a:off x="5605536" y="818190"/>
            <a:ext cx="85725" cy="268874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69D29A7E-BADE-444D-A4D7-8572B8D20D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2225" y="742866"/>
            <a:ext cx="2751264" cy="99544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7C858B6-F373-4CDB-8115-035011EAA9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48600" y="2041678"/>
            <a:ext cx="2751264" cy="138732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16B3558-72FC-40A0-9C38-E7F3B7700C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01081" y="4013542"/>
            <a:ext cx="3171966" cy="911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04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79051"/>
            <a:ext cx="5791200" cy="574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37EA03-3B70-453B-A770-540B551CEEE3}"/>
              </a:ext>
            </a:extLst>
          </p:cNvPr>
          <p:cNvCxnSpPr/>
          <p:nvPr/>
        </p:nvCxnSpPr>
        <p:spPr>
          <a:xfrm flipV="1">
            <a:off x="3780430" y="3429000"/>
            <a:ext cx="791570" cy="25589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FF0F31E-95D5-4056-B9B6-7F389898D204}"/>
              </a:ext>
            </a:extLst>
          </p:cNvPr>
          <p:cNvCxnSpPr/>
          <p:nvPr/>
        </p:nvCxnSpPr>
        <p:spPr>
          <a:xfrm flipH="1" flipV="1">
            <a:off x="4353636" y="2647666"/>
            <a:ext cx="218364" cy="78133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4389FAA4-2055-4862-8FA3-DDFE4D24CE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3211" y="1051979"/>
            <a:ext cx="1387968" cy="792276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1B2ABC7-F6F2-4DAD-8191-D8A5A19C1CD1}"/>
              </a:ext>
            </a:extLst>
          </p:cNvPr>
          <p:cNvSpPr/>
          <p:nvPr/>
        </p:nvSpPr>
        <p:spPr>
          <a:xfrm>
            <a:off x="7137779" y="1856096"/>
            <a:ext cx="339968" cy="363036"/>
          </a:xfrm>
          <a:custGeom>
            <a:avLst/>
            <a:gdLst>
              <a:gd name="connsiteX0" fmla="*/ 0 w 339968"/>
              <a:gd name="connsiteY0" fmla="*/ 0 h 363036"/>
              <a:gd name="connsiteX1" fmla="*/ 313899 w 339968"/>
              <a:gd name="connsiteY1" fmla="*/ 341194 h 363036"/>
              <a:gd name="connsiteX2" fmla="*/ 300251 w 339968"/>
              <a:gd name="connsiteY2" fmla="*/ 300250 h 363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9968" h="363036">
                <a:moveTo>
                  <a:pt x="0" y="0"/>
                </a:moveTo>
                <a:cubicBezTo>
                  <a:pt x="131928" y="145576"/>
                  <a:pt x="263857" y="291152"/>
                  <a:pt x="313899" y="341194"/>
                </a:cubicBezTo>
                <a:cubicBezTo>
                  <a:pt x="363941" y="391236"/>
                  <a:pt x="332096" y="345743"/>
                  <a:pt x="300251" y="300250"/>
                </a:cubicBezTo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E42260-B75D-4959-B22F-0DE614369F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6442" y="1127048"/>
            <a:ext cx="1862641" cy="71720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E3BAA49-873C-4F69-B502-4C62508CC7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83211" y="2151725"/>
            <a:ext cx="1782442" cy="79227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5044639-80C4-4129-B281-C26C2394E1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83211" y="3429000"/>
            <a:ext cx="1553549" cy="792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02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1182</TotalTime>
  <Words>41</Words>
  <Application>Microsoft Office PowerPoint</Application>
  <PresentationFormat>Widescreen</PresentationFormat>
  <Paragraphs>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Angles dans un cercle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Angles dans un cercle</dc:title>
  <dc:creator>Ioana Chiru</dc:creator>
  <cp:lastModifiedBy>Ioana Chiru</cp:lastModifiedBy>
  <cp:revision>9</cp:revision>
  <dcterms:created xsi:type="dcterms:W3CDTF">2025-04-14T20:15:19Z</dcterms:created>
  <dcterms:modified xsi:type="dcterms:W3CDTF">2025-04-15T15:58:06Z</dcterms:modified>
</cp:coreProperties>
</file>