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02-03T04:27:09.14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BCAF358-E46C-4293-995A-76121CDE7C24}" emma:medium="tactile" emma:mode="ink">
          <msink:context xmlns:msink="http://schemas.microsoft.com/ink/2010/main" type="writingRegion" rotatedBoundingBox="9109,11560 16362,11112 16552,14184 9299,14632"/>
        </emma:interpretation>
      </emma:emma>
    </inkml:annotationXML>
    <inkml:traceGroup>
      <inkml:annotationXML>
        <emma:emma xmlns:emma="http://www.w3.org/2003/04/emma" version="1.0">
          <emma:interpretation id="{B03200BB-63D3-463A-899F-8D2186430998}" emma:medium="tactile" emma:mode="ink">
            <msink:context xmlns:msink="http://schemas.microsoft.com/ink/2010/main" type="paragraph" rotatedBoundingBox="9109,11560 16362,11112 16552,14184 9299,1463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901A549-62BF-4F51-A4F1-6F9005BF7279}" emma:medium="tactile" emma:mode="ink">
              <msink:context xmlns:msink="http://schemas.microsoft.com/ink/2010/main" type="line" rotatedBoundingBox="9109,11560 16362,11112 16552,14184 9299,14632"/>
            </emma:interpretation>
          </emma:emma>
        </inkml:annotationXML>
        <inkml:traceGroup>
          <inkml:annotationXML>
            <emma:emma xmlns:emma="http://www.w3.org/2003/04/emma" version="1.0">
              <emma:interpretation id="{7322F93C-1889-4EBC-980D-D63C2D394DBF}" emma:medium="tactile" emma:mode="ink">
                <msink:context xmlns:msink="http://schemas.microsoft.com/ink/2010/main" type="inkWord" rotatedBoundingBox="9109,11560 16362,11112 16552,14184 9299,14632"/>
              </emma:interpretation>
              <emma:one-of disjunction-type="recognition" id="oneOf0">
                <emma:interpretation id="interp0" emma:lang="en-CA" emma:confidence="1">
                  <emma:literal>Reponses</emma:literal>
                </emma:interpretation>
                <emma:interpretation id="interp1" emma:lang="en-CA" emma:confidence="0">
                  <emma:literal>Responses</emma:literal>
                </emma:interpretation>
                <emma:interpretation id="interp2" emma:lang="en-CA" emma:confidence="0">
                  <emma:literal>Re-pones</emma:literal>
                </emma:interpretation>
                <emma:interpretation id="interp3" emma:lang="en-CA" emma:confidence="0">
                  <emma:literal>Ro-pones</emma:literal>
                </emma:interpretation>
                <emma:interpretation id="interp4" emma:lang="en-CA" emma:confidence="0">
                  <emma:literal>Repines</emma:literal>
                </emma:interpretation>
              </emma:one-of>
            </emma:emma>
          </inkml:annotationXML>
          <inkml:trace contextRef="#ctx0" brushRef="#br0">6 0 6,'-4'20'23,"4"12"-11,2 25 0,-6 9-1,8 25 0,-2 9-1,8 26-2,-4 18-3,5 22 1,-1 9-2,3 5-1,-6-5-2,4-11-1,0-7-4,-6-34-5,13-27-9,-2-34-9,-4-35-1</inkml:trace>
          <inkml:trace contextRef="#ctx0" brushRef="#br0" timeOffset="796.0455">-7 1137 12,'-36'-99'24,"8"-10"-13,17-5 1,9-15-3,24 5-2,8-8-1,18 9-1,12 9-1,13 10-2,2 15 0,17 25 0,-5 26 0,3 22-1,-6 24 1,0 31-1,-12 14 0,1 27 1,-7 11-1,-8 16 1,-12 0-1,-10 15 1,-14 2-2,-21 1 1,-13 0-1,-22-6 0,-14-3-1,-12-12 1,-11-8 1,-6-12-1,-9-22 2,5-7-2,6-7 1,3-17-1,15-3 1,12-8-1,17 1 0,13-5-1,22 0 0,22-3 1,9-4 0,19 3 0,4 1-1,18 4 1,8-4-1,12 3 1,5 4 0,2-4 0,3-2 0,7 0 0,1-8 1,-1-12-1,-7-8 0,-5-13 1,-11-10 0,-9-13-1,-10-7-1,-13-2 1,-15-7 0,-12-4 0,-7 1 0,-16 7 0,-9-1-1,-13 11 1,-7 13 0,-14 11 0,-8 12 0,-10 16 0,-4 14 0,-6 16 0,0 9 0,1 10 0,7 1 1,2 7 0,13 1 0,12 7 0,14-7 0,14 1-1,17-7 1,16-8-1,14-6 0,15-17 1,4-14-2,19-21 1,-4-13 0,6-14-2,5-5-4,-15-18-11,6-7-12,-7 1 1,-18-14 0</inkml:trace>
          <inkml:trace contextRef="#ctx0" brushRef="#br0" timeOffset="1029.0588">2300-18 1,'0'0'26,"-16"4"0,-2 3 0,9 9-24,-2 23 0,4 4-5,-8 14-10,-1 0-10,4 20-1</inkml:trace>
          <inkml:trace contextRef="#ctx0" brushRef="#br0" timeOffset="1675.0958">2556 929 15,'-6'-32'17,"-1"12"-1,7 20-4,0 0-2,0 0-3,0 52-1,2 3 0,7 24-2,11 11 1,3 30-1,7 14 0,10 15-1,-3 15 0,8 9-1,-7-2-1,3-12-1,-12-13 0,-6-19 0,-9-31 2,-10-32-2,-11-33 1,-11-40-1,-4-40 0,-15-34 1,-3-30-2,-10-31 1,-2-24-1,6-17 0,8-13 1,15-2 0,17 6 0,19 23-1,19 18 1,22 32 0,9 28 0,8 30 0,3 33 0,-6 32 1,-7 23-1,-11 21 1,-15 24-1,-13 12 1,-11 14 0,-15 2-1,-14-2 2,-7-5-2,-12-7 0,-6-18-3,3-13-3,1-29-7,17-12-5,3-24-1,22-10-1,8-19 1</inkml:trace>
          <inkml:trace contextRef="#ctx0" brushRef="#br0" timeOffset="1968.1125">3150 1253 28,'45'-3'16,"-2"19"1,-7 9-3,0 17 0,-6 1-4,1 13-4,1-14 1,5 3-2,8-20-1,14-13-1,0-24-1,15-22-1,3-21 0,2-26-1,-11-9 0,-7-12 0,-15 2 0,-12 0 0,-21 11 1,-21 20-1,-20 17 1,-17 29-1,-18 19 0,-5 24 1,-5 19-2,0 22 0,1 15 0,9 5-2,13 15-3,11-14-9,17 2-12,13-10-1,2-17-1</inkml:trace>
          <inkml:trace contextRef="#ctx0" brushRef="#br0" timeOffset="3876.2217">1981 556 2,'-16'34'25,"5"-16"-7,11-18-1,-21 34-2,21-34 0,0 0-4,0 0-1,5-36-4,16-14-2,19-12-2,6-24 0,15-22-3,16-10-4,-5-19-16,16-2-9,-4 0-1,-9-1 2</inkml:trace>
          <inkml:trace contextRef="#ctx0" brushRef="#br0" timeOffset="2493.1426">4255 517 6,'41'-5'22,"-41"5"-8,29 30 1,-15 7-3,8 6-2,1 21 0,-3 2-3,3 22 0,-7-1-1,9 8-2,-10-8-1,10-3-1,-9-18 0,2-15-1,-2-29-1,0-29 1,0-22-1,2-28 0,5-16 1,4-13-1,2-5 1,1 1-1,-3 6 0,9 18 0,-9 12 1,0 26 0,-4 21-1,-3 17 1,-2 21 0,-8 15 0,3 20-1,-2 9 1,1 5-1,8 0 1,1-5-2,4-12-3,11-5-7,-2-29-12,4-20-7,12-20 1,-5-25-1</inkml:trace>
          <inkml:trace contextRef="#ctx0" brushRef="#br0" timeOffset="3245.1856">5666 563 10,'6'-51'25,"-8"6"-1,-14 13-8,-20 0-4,-2 19-3,-12 6-2,0 23-2,-7 4-2,3 10 0,6 1-1,15 2-1,12 8 1,14-3-2,18-6-1,14 4 2,12-4-1,19 5 0,-2 2 0,10 2 1,2 4 0,-7 0 0,-3-1 0,-10 1 0,-12-8 0,-10-3 0,-15-7 0,-15-11 0,-10-13-1,-7-12 0,-11-12 1,-6-4-1,5-3 0,-3-1 0,9-7 0,8 10 0,7 4 0,14 22 0,14-23 1,15 16-1,3 0-1,16 0 1,9-2 1,4-4-2,4-8 2,5-4-2,-2-7 1,-2-9 0,-7-4 1,-5-8-2,-9-1 0,-10 4 1,-11 2-1,-10 9 1,-18 3-1,-10 13 1,-9 13-1,-9 13 1,-4 17 1,-4 10-1,3 11 1,3 14-1,7 6 1,11 5-1,12 2 1,15-6 0,14-12-2,13-13 2,15-14-1,14-23 1,10-19-1,9-24 0,7-12 1,7-16-1,-9-6-1,4 4 1,-4 9 0,-5 21 0,-9 25 1,-12 25 1,-13 18-1,-15 25 0,-17 18 1,-16 14-1,-19 5 1,-22 4-2,-15-5-4,-32-15-11,-13-5-15,-18-9-2,-26-18 1</inkml:trace>
        </inkml:traceGroup>
      </inkml:traceGroup>
    </inkml:traceGroup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02-03T04:20:29.600"/>
    </inkml:context>
    <inkml:brush xml:id="br0">
      <inkml:brushProperty name="width" value="0.33333" units="cm"/>
      <inkml:brushProperty name="height" value="0.66667" units="cm"/>
      <inkml:brushProperty name="color" value="#FFAEC9"/>
      <inkml:brushProperty name="tip" value="rectangle"/>
      <inkml:brushProperty name="rasterOp" value="maskPen"/>
      <inkml:brushProperty name="fitToCurve" value="1"/>
    </inkml:brush>
  </inkml:definitions>
  <inkml:trace contextRef="#ctx0" brushRef="#br0">-4 2 5,'0'0'24,"0"0"0,-5 23-10,5-23-2,0 0-2,18 16-2,-2-2-1,-16-14-1,30 16-2,-14-11 0,6 4-2,-1-3 1,3 3-1,-3-8 0,4 5 0,2-3-1,9 4 1,-2-3 0,9 1 0,0-6-1,5-3 1,6-1-1,0 1 0,-4-7 0,0-1-1,-4-1 1,5-3-1,-7 4 1,1 1-1,-6 1 0,-1 1 0,-6 2 0,1 3 0,-10 4 0,-2 0 1,-5 4-1,-16-4 0,20 1 1,-20-1-1,0 0 0,0 0 1,0 0 0,0 0-1,0 0 0,0 0 0,0 0 0,0 0-1,0 0 1,14-23-2,-14 23 0,0 0-6,26 0-21,-26 0-2,25 4 0,-25-4-2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2-02-23T16:35:02.379"/>
    </inkml:context>
    <inkml:brush xml:id="br0">
      <inkml:brushProperty name="width" value="0.21167" units="cm"/>
      <inkml:brushProperty name="height" value="0.21167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FEF0359A-0AF1-4B3B-9B8A-2CC572E09599}" emma:medium="tactile" emma:mode="ink">
          <msink:context xmlns:msink="http://schemas.microsoft.com/ink/2010/main" type="writingRegion" rotatedBoundingBox="12376,7515 16289,11217 15275,12289 11362,8586"/>
        </emma:interpretation>
      </emma:emma>
    </inkml:annotationXML>
    <inkml:traceGroup>
      <inkml:annotationXML>
        <emma:emma xmlns:emma="http://www.w3.org/2003/04/emma" version="1.0">
          <emma:interpretation id="{06FF835E-2333-4F9B-B434-CFA14319B84D}" emma:medium="tactile" emma:mode="ink">
            <msink:context xmlns:msink="http://schemas.microsoft.com/ink/2010/main" type="paragraph" rotatedBoundingBox="12376,7515 16289,11217 15275,12289 11362,858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7F70D70-1D9F-4C30-9066-1107A6B5203E}" emma:medium="tactile" emma:mode="ink">
              <msink:context xmlns:msink="http://schemas.microsoft.com/ink/2010/main" type="line" rotatedBoundingBox="12377,7514 16289,11217 15275,12289 11362,8586"/>
            </emma:interpretation>
          </emma:emma>
        </inkml:annotationXML>
        <inkml:traceGroup>
          <inkml:annotationXML>
            <emma:emma xmlns:emma="http://www.w3.org/2003/04/emma" version="1.0">
              <emma:interpretation id="{2A15F2E7-B91F-4374-AA5B-D9A4E80E5DDF}" emma:medium="tactile" emma:mode="ink">
                <msink:context xmlns:msink="http://schemas.microsoft.com/ink/2010/main" type="inkWord" rotatedBoundingBox="12377,7514 16289,11217 15275,12289 11362,8586"/>
              </emma:interpretation>
              <emma:one-of disjunction-type="recognition" id="oneOf0">
                <emma:interpretation id="interp0" emma:lang="en-CA" emma:confidence="1">
                  <emma:literal>i....</emma:literal>
                </emma:interpretation>
                <emma:interpretation id="interp1" emma:lang="en-CA" emma:confidence="0">
                  <emma:literal>i...</emma:literal>
                </emma:interpretation>
                <emma:interpretation id="interp2" emma:lang="en-CA" emma:confidence="0">
                  <emma:literal>:</emma:literal>
                </emma:interpretation>
                <emma:interpretation id="interp3" emma:lang="en-CA" emma:confidence="0">
                  <emma:literal>2....</emma:literal>
                </emma:interpretation>
                <emma:interpretation id="interp4" emma:lang="en-CA" emma:confidence="0">
                  <emma:literal>id...</emma:literal>
                </emma:interpretation>
              </emma:one-of>
            </emma:emma>
          </inkml:annotationXML>
          <inkml:trace contextRef="#ctx0" brushRef="#br0">1733-1975 4,'0'0'23,"0"0"-2,0 0-3,0 0-3,0 0-2,0 0-3,0 0-2,0 0-2,0 0-1,0 0-1,0 0-1,0 0-2,0 0 0,0 0-4,0 0-10,0 0-14,-4 24-3,4-24 2,0 19-2</inkml:trace>
          <inkml:trace contextRef="#ctx0" brushRef="#br0" timeOffset="1326.0022">2687-3034 10,'0'0'17,"0"0"-2,-14-19-3,14 19-1,0 0-2,0 0 0,-3-20-1,3 20-3,0 0-1,0 0-1,0 0 0,-4 20-1,4-20-1,0 0 1,-1 19-2,1-19 0,0 15-3,0-15-9,0 0-15,0 0 1,0 0-1</inkml:trace>
          <inkml:trace contextRef="#ctx0" brushRef="#br0" timeOffset="2792.4049">3552-2005 17,'0'0'21,"0"0"-5,-3 23 0,3-23-3,0 0 0,-14-3-4,14 3-2,0 0-1,0 0-2,0 0 0,0 0-2,0 0 0,0 0-1,0 0 0,0 0-1,0 0-1,0 0-6,0 0-20,0 0-1,0 0-1,0 0 0</inkml:trace>
          <inkml:trace contextRef="#ctx0" brushRef="#br0" timeOffset="4009.207">4465-953 7,'0'0'9,"0"0"-4,0 0-1,0 0-1,0 0 0,0 0 1,0 0-1,0 0 2,0 0 0,0 0 1,0 0 0,0 0 1,0 0 1,0 0 2,0 0-1,0 0-1,0 0-1,0 0-1,0 0-1,0 0 0,0 0-2,0 0 0,0 0-2,0 0-2,-7-15-9,7 15-18,0 0-2,0 0 0,-15 3-1</inkml:trace>
          <inkml:trace contextRef="#ctx0" brushRef="#br0" timeOffset="5257.2092">5302 10 5,'0'0'25,"0"0"-3,0 0-3,-18-8-4,18 8-3,0 0-3,0 0-2,0 0-1,0 0-2,0 0-1,0 0 0,0 0-2,8 17 0,-8-17-1,0 0-1,4 15-4,-4-15-12,0 0-13,0 0 1,0 0-2</inkml:trace>
          <inkml:trace contextRef="#ctx0" brushRef="#br0" timeOffset="6505.2114">6210 1023 8,'0'0'24,"0"0"-5,0 0-3,0 0-2,0 0-2,0 0-3,0 0-1,0 0-2,0 0-1,0 0-1,0 0-1,0 0-1,0 0 0,0 0-2,0 0-1,0 0-2,-17-1-17,17 1-12,0 0 1,0 0-1</inkml:trace>
        </inkml:traceGroup>
      </inkml:traceGroup>
    </inkml:traceGroup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2-02-23T16:35:00.897"/>
    </inkml:context>
    <inkml:brush xml:id="br0">
      <inkml:brushProperty name="width" value="0.21167" units="cm"/>
      <inkml:brushProperty name="height" value="0.21167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6E3F6F68-FC63-4130-9162-1765F2E4B0CC}" emma:medium="tactile" emma:mode="ink">
          <msink:context xmlns:msink="http://schemas.microsoft.com/ink/2010/main" type="writingRegion" rotatedBoundingBox="9707,9638 10570,9638 10570,10603 9707,10603"/>
        </emma:interpretation>
      </emma:emma>
    </inkml:annotationXML>
    <inkml:traceGroup>
      <inkml:annotationXML>
        <emma:emma xmlns:emma="http://www.w3.org/2003/04/emma" version="1.0">
          <emma:interpretation id="{7DD702F0-4B15-4ADB-AE7C-8AE02327251B}" emma:medium="tactile" emma:mode="ink">
            <msink:context xmlns:msink="http://schemas.microsoft.com/ink/2010/main" type="paragraph" rotatedBoundingBox="9707,9638 10570,9638 10570,10603 9707,1060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A627F8C-E7B6-4A18-8445-312F88E7CE21}" emma:medium="tactile" emma:mode="ink">
              <msink:context xmlns:msink="http://schemas.microsoft.com/ink/2010/main" type="line" rotatedBoundingBox="9707,9638 10570,9638 10570,10603 9707,10603"/>
            </emma:interpretation>
          </emma:emma>
        </inkml:annotationXML>
        <inkml:traceGroup>
          <inkml:annotationXML>
            <emma:emma xmlns:emma="http://www.w3.org/2003/04/emma" version="1.0">
              <emma:interpretation id="{006A7090-A2A6-46EA-A369-6B458870071C}" emma:medium="tactile" emma:mode="ink">
                <msink:context xmlns:msink="http://schemas.microsoft.com/ink/2010/main" type="inkWord" rotatedBoundingBox="10558,9638 10570,9638 10570,9725 10558,9725"/>
              </emma:interpretation>
              <emma:one-of disjunction-type="recognition" id="oneOf0">
                <emma:interpretation id="interp0" emma:lang="en-CA" emma:confidence="0">
                  <emma:literal>:</emma:literal>
                </emma:interpretation>
                <emma:interpretation id="interp1" emma:lang="en-CA" emma:confidence="0">
                  <emma:literal>r</emma:literal>
                </emma:interpretation>
                <emma:interpretation id="interp2" emma:lang="en-CA" emma:confidence="0">
                  <emma:literal>i</emma:literal>
                </emma:interpretation>
                <emma:interpretation id="interp3" emma:lang="en-CA" emma:confidence="0">
                  <emma:literal>Y</emma:literal>
                </emma:interpretation>
                <emma:interpretation id="interp4" emma:lang="en-CA" emma:confidence="0">
                  <emma:literal>"</emma:literal>
                </emma:interpretation>
              </emma:one-of>
            </emma:emma>
          </inkml:annotationXML>
          <inkml:trace contextRef="#ctx0" brushRef="#br0">854-950 16,'0'0'16,"0"0"0,0 0-2,0 0-1,0 0 0,0 0-3,0 0-1,9 16-3,-9-16 0,-2 17-1,2-17-1,-3 20-1,3-20 0,-2 16-1,2-16 0,0 0-1,0 0-1,0 0-1,2 18-2,-2-18-11,0 0-15,0 0-2,0 0 1,-7-17-1</inkml:trace>
          <inkml:trace contextRef="#ctx0" brushRef="#br0" timeOffset="-1466.4026">0 0 8,'0'0'17,"0"0"-3,0 0-1,0 0-1,0 0-1,0 0-1,0 0-1,0 0-3,0 0 0,0 0-1,0 0-1,0 0-1,15 0-1,-15 0 0,0 0 0,0 0 0,0 0 0,0 0-1,0 0 0,0 0-1,0 0-4,0 0-24,0 0-2,0 0 0,0 0 0</inkml:trace>
        </inkml:traceGroup>
      </inkml:traceGroup>
    </inkml:traceGroup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02-03T04:18:43.063"/>
    </inkml:context>
    <inkml:brush xml:id="br0">
      <inkml:brushProperty name="width" value="0.02646" units="cm"/>
      <inkml:brushProperty name="height" value="0.02646" units="cm"/>
      <inkml:brushProperty name="fitToCurve" value="1"/>
    </inkml:brush>
  </inkml:definitions>
  <inkml:traceGroup>
    <inkml:annotationXML>
      <emma:emma xmlns:emma="http://www.w3.org/2003/04/emma" version="1.0">
        <emma:interpretation id="{0D550F58-AF1B-4318-8180-F0F142B82F97}" emma:medium="tactile" emma:mode="ink">
          <msink:context xmlns:msink="http://schemas.microsoft.com/ink/2010/main" type="writingRegion" rotatedBoundingBox="7354,13019 18703,13058 18690,16947 7340,16908"/>
        </emma:interpretation>
      </emma:emma>
    </inkml:annotationXML>
    <inkml:traceGroup>
      <inkml:annotationXML>
        <emma:emma xmlns:emma="http://www.w3.org/2003/04/emma" version="1.0">
          <emma:interpretation id="{EC54F503-0DC7-4A76-8FAF-E013AE30B794}" emma:medium="tactile" emma:mode="ink">
            <msink:context xmlns:msink="http://schemas.microsoft.com/ink/2010/main" type="paragraph" rotatedBoundingBox="7354,13019 18703,13058 18697,14690 7348,1465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E3BD627-CF1A-4E99-B1D7-815D5D11226F}" emma:medium="tactile" emma:mode="ink">
              <msink:context xmlns:msink="http://schemas.microsoft.com/ink/2010/main" type="line" rotatedBoundingBox="7354,13019 18703,13058 18697,14690 7348,14650"/>
            </emma:interpretation>
          </emma:emma>
        </inkml:annotationXML>
        <inkml:traceGroup>
          <inkml:annotationXML>
            <emma:emma xmlns:emma="http://www.w3.org/2003/04/emma" version="1.0">
              <emma:interpretation id="{628DE280-9CEB-4E1B-B7D2-F200CDD9A6CD}" emma:medium="tactile" emma:mode="ink">
                <msink:context xmlns:msink="http://schemas.microsoft.com/ink/2010/main" type="inkWord" rotatedBoundingBox="7354,13132 16860,13187 16851,14666 7345,14611"/>
              </emma:interpretation>
              <emma:one-of disjunction-type="recognition" id="oneOf0">
                <emma:interpretation id="interp0" emma:lang="en-CA" emma:confidence="0">
                  <emma:literal>XE{-3,-2,-110,l,2,3,</emma:literal>
                </emma:interpretation>
                <emma:interpretation id="interp1" emma:lang="en-CA" emma:confidence="0">
                  <emma:literal>XE{-3,-2,-110, 1,213,</emma:literal>
                </emma:interpretation>
                <emma:interpretation id="interp2" emma:lang="en-CA" emma:confidence="0">
                  <emma:literal>XE{-3,_2,-110, 1,213,</emma:literal>
                </emma:interpretation>
                <emma:interpretation id="interp3" emma:lang="en-CA" emma:confidence="0">
                  <emma:literal>XE{-3,-2,-h0,1,2,3,</emma:literal>
                </emma:interpretation>
                <emma:interpretation id="interp4" emma:lang="en-CA" emma:confidence="0">
                  <emma:literal>XE{-3,.2,-110, 1,213,</emma:literal>
                </emma:interpretation>
              </emma:one-of>
            </emma:emma>
          </inkml:annotationXML>
          <inkml:trace contextRef="#ctx0" brushRef="#br0">1742-207 20,'0'0'18,"0"0"-1,0 0-2,-14-25-2,14 25-1,-3-16-3,3 16-2,0 0-1,-17-5-1,17 5-1,-21 19-1,6 0-1,-1 3 0,-3 5-1,4 2 1,1 0-2,1 2 1,1-5-1,8-4 0,4-3-1,0-19 1,12 24 0,-12-24 0,28 18 0,-10-11 0,1-2 0,2-1 0,-6 3 0,6 3 1,-6 0-1,1 4 0,-2 1 0,-4 4 1,-3 2-1,-2 2 1,-9 3-1,1 5 2,-4 3-1,-1 0 0,-6 0-1,2-1 1,-2-4-1,4-4 1,1-6-1,9-19 0,-12 21 0,12-21 0,0 0 0,16-16 0,-16 16 0,24-20 0,-5 18 0,-4 4 0,6 6 0,-4 11 0,0 7 0,-3 11 0,-4 10 0,-1 5 0,-6 7 1,0 2-2,1 6 3,-4 1-2,0-8 0,5-2 1,0-9 1,5-2-2,6-8 0,-1-7 1,4-6-1,9-6 1,-3-4-1,6-6-1,4 0-3,-8-11-5,11 1-22,-9-7-2,-2-5 0,-8-2 0</inkml:trace>
          <inkml:trace contextRef="#ctx0" brushRef="#br0" timeOffset="1644.094">2168 243 33,'0'0'27,"0"13"-8,0-13-1,0 0-5,13 0-3,5 5-3,-18-5-2,36-1 0,-16-1-2,11 2 0,-3 2-1,-3-2-1,3 0 1,-1 1-2,-1 1 1,-9-2-1,4 2 1,-21-2-1,20 0 0,-20 0-2,0 0-1,0 0-2,0 0-8,0 0-17,5-17-2,-5 17 1,-5-17 0</inkml:trace>
          <inkml:trace contextRef="#ctx0" brushRef="#br0" timeOffset="2155.1232">2597-20 2,'20'-31'26,"-1"21"4,-10-6-1,5-3-15,13 18-2,-12-6-4,11 12-1,-10-3-2,1 20-2,-17-22-1,19 39 1,-19-13-2,-4 5 0,-6 1 0,-4 0 0,-1-3 0,-1-5-1,-1-5 0,17-19 0,-17 17 0,17-17-1,0 0 1,17-20-1,0 13 1,4 2-1,1 5 1,2 5 0,0 10 0,-1 6 0,-5 13-1,-4 5 2,-2 7-1,-8 1 0,1 0 0,-7 1 1,-3-7-1,0-5 1,-6-9 0,-1-10-1,12-17 1,-30 11-1,14-16 1,1-4-1,-1-3 0,16 12-1,-24-22-1,24 22-2,-14-14-4,14 14-10,-5-17-12,5 17-1,0 0 0</inkml:trace>
          <inkml:trace contextRef="#ctx0" brushRef="#br0" timeOffset="2418.1383">3077 441 13,'19'17'30,"-12"-2"1,-4 4 0,9 12-16,-18-9-3,12 16-5,-7-9-2,1 8-1,-5-9-3,1-1-1,1 0-4,3-27-5,-9 21-16,9-21-9,0 0 3,-19-24-1</inkml:trace>
          <inkml:trace contextRef="#ctx0" brushRef="#br0" timeOffset="2974.1701">3307 275 24,'0'0'28,"17"9"0,-17-9-12,0 0-3,28 18-3,-28-18-4,15 14 0,-15-14-1,33 2-1,-18-9 0,15 5-2,-6-5 0,3 6-1,2-8 1,2 2-1,-5 0 0,-2 2-1,-4 4 1,-2-4-1,-18 5 0,17-6 0,-17 6 0,0 0 0,0 0-1,0 0 1,0 0-2,0 0 0,17 7 0,-17-7-1,0 0 0,0 0 0,0 0-2,15-8-3,-15 8-9,21 3-14,-21-3 2,0 0-2</inkml:trace>
          <inkml:trace contextRef="#ctx0" brushRef="#br0" timeOffset="-1819.1041">-5 17 20,'-3'-17'25,"3"17"-5,0 0-7,0 0 0,22 2-4,-22-2-1,24 19-1,-3-6-1,6 6-2,-5 0 0,11 5-1,-6-2-1,6 9 0,-2-1-1,7 6 0,-11 5 1,4 0-1,2 4 0,-4-8-1,-7 4 1,4-3 0,-7-7-1,-2-7 1,-5-7-1,-12-17 1,15 20 0,-15-20-1,0 0-1,0 0-2,0 0-2,-13-29-8,13 29-14,0-22-5,0 22 2,0-26-2</inkml:trace>
          <inkml:trace contextRef="#ctx0" brushRef="#br0" timeOffset="-2224.1272">443-20 24,'0'0'26,"0"0"-11,0 0 0,-22 25-2,6-9-4,6 11-2,-11 4-2,1 11-1,-4 11-1,0 7 0,-4 2-2,6 2 0,-6 3 0,4-9 0,4 0-2,1-15 1,7-9-3,12-34-3,-14 26-6,14-26-16,-7-29 1,14 1-2</inkml:trace>
          <inkml:trace contextRef="#ctx0" brushRef="#br0" timeOffset="-1300.0744">1080-26 6,'0'0'23,"-21"-13"-6,21 13-2,-17 0-2,17 0-1,-26 10-3,26-10-1,-31 22-2,18-5-1,-8 4-1,6 4 0,-10 1-1,8 8 0,-5-3-1,8 1 0,-3 6-1,5 0 1,4-3-1,1-4 0,5 2 0,7-4 0,2-2-1,5 2 1,3-8-1,3-6 1,0 0-1,5-1 0,1-5 1,2-1-1,-1 1 0,4-4 0,-1 0-1,1-2 0,4-3-2,-11-8-1,11 8-4,-15-14-11,-2 0-12,-16 14 1,21-32 1</inkml:trace>
          <inkml:trace contextRef="#ctx0" brushRef="#br0" timeOffset="-985.0564">843 284 21,'-14'-17'27,"14"17"0,0 0-11,-8-14-2,8 14-4,0 0-4,29-2-1,-29 2-1,34-5-1,-12 2-1,6 1 0,1-3 0,5 1-1,-1-2 1,-2 0-2,-2 3 0,-3 0 0,-1 3 0,-7-4-2,0 8-4,-18-4-13,0 0-10,0 0-3,0 0 2</inkml:trace>
          <inkml:trace contextRef="#ctx0" brushRef="#br0" timeOffset="3695.2113">4105 63 19,'7'-34'26,"5"7"-8,5 10-2,-3-4-2,13 13-4,-11-3-2,10 11-1,-9 0-2,3 17-1,-6 6 0,-2 13-1,-5 3-1,-5 7 0,-4 7-1,-5 2 0,-10 1 0,2-5-1,-4-5 0,-2-10 0,1-7-1,-1-12 1,2-12 0,19-5-1,-24-17 1,21-5 0,-1 2 0,11 1 0,2 0 0,3 2 0,6 7 0,-2 3 0,8 7 0,-3 8 1,1 3-1,2 1 1,2 1 0,-4 4 0,0-1-1,1 3 0,-5-7-1,-2-9-5,6 11-9,-22-14-15,28 0-1,-28 0 0</inkml:trace>
          <inkml:trace contextRef="#ctx0" brushRef="#br0" timeOffset="3943.2255">4612 371 13,'6'17'32,"5"0"-1,-4 5 2,-7-22-18,13 50-2,-16-25-5,6 16-3,-4-12-1,-3 4-3,-1-2 0,-5-6-3,5-4-2,-13-13-3,20 11-7,-19-17-17,17-2-2,0 0 1,-12-31 0</inkml:trace>
          <inkml:trace contextRef="#ctx0" brushRef="#br0" timeOffset="4836.2766">4946 121 36,'0'0'29,"-8"17"-6,14-1-4,-6-16-5,7 19-5,-7-19-2,28 13-2,-8-11-1,10-2-2,2-5 0,4 0-1,0 0 0,0-4-1,-1-1-1,-6-6-1,-2 8-1,-6-9-5,-1 12-12,-20 5-11,19-24-2,-19 24 2</inkml:trace>
          <inkml:trace contextRef="#ctx0" brushRef="#br0" timeOffset="5175.296">5392-200 0,'0'0'27,"0"0"1,14-15 2,-14 15-14,0 0-3,0 0-3,7 19-3,7 1 0,-14-3-2,7 12 0,-2-3-2,3 11 1,-6-2-2,5 12 1,-2-6-2,-2 6 1,1-1-1,-1-2 0,2 2 0,-3-8-1,5-4 1,0-8-1,-2-6 0,-5-20-1,14 24-2,-14-24-2,15-2-4,-16-15-11,1 17-12,22-27-3,-14 8 2</inkml:trace>
          <inkml:trace contextRef="#ctx0" brushRef="#br0" timeOffset="5430.3106">5859 157 30,'14'29'30,"-12"-3"2,-9-11-7,14 21-11,-21-7-4,17 16-3,-10-15-3,6 8 0,-4-6-2,3-1-1,0-4-1,-1-6-1,6-1-3,-3-20-3,0 24-7,0-24-13,0 0-6,0 0 1,0 0 0</inkml:trace>
          <inkml:trace contextRef="#ctx0" brushRef="#br0" timeOffset="5874.336">6146 109 12,'0'0'29,"3"21"1,-3-2 1,-14-4-17,20 19-2,-18 0-4,17 9-1,-7 0-2,11 8 0,-8-8-2,13 1-1,-2-6 0,16-8-1,-8-12 1,8-17-2,1-11 1,0-16 0,-2-9-1,3-10 1,-6-4-1,-6-6 0,-6 0 1,-3 2-2,-9 4 2,-9 8-2,-6 1 2,-6 10-2,-9 7 2,-1 3-2,2 11 1,-4 6 0,4 3 0,5 7 0,3 7 0,9 4-1,7 6 0,5 2-1,7 10-2,0-9-3,13 19-12,-1-10-14,3 0-1,-1-2 1</inkml:trace>
          <inkml:trace contextRef="#ctx0" brushRef="#br0" timeOffset="6092.3484">6609 371 27,'0'0'32,"19"24"1,-16 0-1,-3-24-22,7 61 0,-14-23-4,4 15-1,-2-6-3,-2-2-3,7-2-4,-9-16-15,6-8-12,3-19-2,0 0 1</inkml:trace>
          <inkml:trace contextRef="#ctx0" brushRef="#br0" timeOffset="6551.3747">7198-106 10,'0'0'29,"0"0"-2,0 0 2,8 24-14,-8-24-3,-1 41-4,-6-17-3,10 15 1,-6-1-2,10 11 1,-7-3-2,5 11 0,-3-4-1,-1 0-1,1-2 0,1-12-1,-1-1-1,-4-16-1,6-1-3,-4-21-8,0 0-18,0 0-2,17-23 1,-17 23 0</inkml:trace>
          <inkml:trace contextRef="#ctx0" brushRef="#br0" timeOffset="6910.3952">7479 429 23,'12'20'29,"-10"-4"4,-2-16-5,14 39-15,-16-17-2,9 19-3,-11-8-3,8 9 0,-9-2-3,3-1-2,-5-3-2,-5-9-5,9-1-14,3-26-11,-21 13 0,21-13-1</inkml:trace>
          <inkml:trace contextRef="#ctx0" brushRef="#br0" timeOffset="7481.4279">7834-53 7,'0'0'28,"18"-31"-1,-18 31 3,27-18-18,-27 18 0,33-7-5,-13 8-1,8 18-1,-8-3-2,11 14 1,-5 1-2,-2 13 1,-7 3-2,-8-1 1,-9 5-1,0-5 0,-16 4-1,3-4 1,-8-10-1,-5-12 0,2-7 0,-2-9 0,9-6-1,0-9 1,17 7 0,-15-29 0,15 29 0,7-20 0,-7 20 0,27-4 1,-8 6-1,3 5 1,1 3 0,4 7 0,-5-3 0,7 4 0,-1-4 0,-1 1 0,1-1-1,-6-7-1,6 3-3,-10-17-8,10 7-19,-7-6-2,-4 0 0,0-4 0</inkml:trace>
          <inkml:trace contextRef="#ctx0" brushRef="#br0" timeOffset="7707.4408">8518 337 30,'0'0'32,"10"27"0,-3-3 0,-9-5-21,11 25 0,-11-8-4,14 19-1,-12-13-2,3 6-1,-6-7-1,3-7-4,5-1-2,-5-33-8,0 0-20,0 0-2,0 0 0,-5-41-1</inkml:trace>
          <inkml:trace contextRef="#ctx0" brushRef="#br0" timeOffset="8194.4687">8854 22 22,'14'-15'30,"1"-1"0,-1-1 1,6-1-22,8 12 1,-8-4-2,10 12-3,-8 1-1,0 13 0,-3-1-2,-5 14 0,-14 0 0,-4 4 0,-9 4-2,-6-1 1,-2-7-1,-1-3 0,6-9 0,16-17-1,0 0 0,0 0 1,18-2-1,14-6 0,6-1 1,-4 4 0,6 7-1,-4 8 2,-5 5-1,-7 14 0,-9 7 0,-6 9 1,-9 2 0,-5 1-1,-9-2 1,0-5 0,-6-1-1,-3-13 1,1-12-2,-4-8 1,7-3-3,-6-15-3,25 11-13,-21-10-14,21 10 0,-12-29-1,14 10 2</inkml:trace>
          <inkml:trace contextRef="#ctx0" brushRef="#br0" timeOffset="8405.4807">9463 513 51,'17'29'35,"-5"8"0,-10 1-2,-2 18-27,-9-8 1,-1 19-3,-9-6-3,0-6-3,2 3-9,-3-22-23,-4-11 0,-2-21-2,5-16 0</inkml:trace>
        </inkml:traceGroup>
        <inkml:traceGroup>
          <inkml:annotationXML>
            <emma:emma xmlns:emma="http://www.w3.org/2003/04/emma" version="1.0">
              <emma:interpretation id="{56C5AAA6-4DE4-4D40-8235-79C7522CE32E}" emma:medium="tactile" emma:mode="ink">
                <msink:context xmlns:msink="http://schemas.microsoft.com/ink/2010/main" type="inkWord" rotatedBoundingBox="17517,13054 18703,13058 18697,14690 17512,14685"/>
              </emma:interpretation>
              <emma:one-of disjunction-type="recognition" id="oneOf1">
                <emma:interpretation id="interp5" emma:lang="en-CA" emma:confidence="0">
                  <emma:literal>4}.</emma:literal>
                </emma:interpretation>
                <emma:interpretation id="interp6" emma:lang="en-CA" emma:confidence="0">
                  <emma:literal>43.</emma:literal>
                </emma:interpretation>
                <emma:interpretation id="interp7" emma:lang="en-CA" emma:confidence="0">
                  <emma:literal>4},</emma:literal>
                </emma:interpretation>
                <emma:interpretation id="interp8" emma:lang="en-CA" emma:confidence="0">
                  <emma:literal>4B.</emma:literal>
                </emma:interpretation>
                <emma:interpretation id="interp9" emma:lang="en-CA" emma:confidence="0">
                  <emma:literal>43}.</emma:literal>
                </emma:interpretation>
              </emma:one-of>
            </emma:emma>
          </inkml:annotationXML>
          <inkml:trace contextRef="#ctx0" brushRef="#br0" timeOffset="8977.5135">10234 5 27,'5'-27'28,"-5"27"3,0 0-12,-19-4-4,17 23-4,-13-2-3,6 17-2,-8-3-1,7 12 0,-2-6-2,12-1 1,0-5-2,13-4 0,8-11 0,10-8 0,8-8-2,4-1 0,0-8-3,-2-6-2,4 8-6,-16-12-19,-1 5-3,-11-6-2,-7 1 2</inkml:trace>
          <inkml:trace contextRef="#ctx0" brushRef="#br0" timeOffset="9254.5293">10422-140 10,'-15'-22'28,"15"22"3,0 0-1,-14 20-14,19 13-1,-10 1-6,12 17-2,-5 5-3,8 13 1,0-1-2,4 11 0,0-4 0,0 2-1,1-4-2,-6-8 2,1-8-2,-7-15 2,3-8-4,-5-17 0,-1-17-2,0 0-6,0 0-21,7-30-2,-3 2-1,-3-4 0</inkml:trace>
          <inkml:trace contextRef="#ctx0" brushRef="#br0" timeOffset="10064.5756">10867-261 10,'10'-29'27,"-10"29"0,21-29-9,-13 13 0,15 13-5,-23 3-3,34 1-3,-34-1-1,29 26-2,-18-2 1,-5 15-2,-4 4 0,-7 7-2,-2 4 1,0 6-1,-1-4 0,-3 1-1,8-6 0,1-13 0,2-11 0,0-27 1,22 15-2,-3-23 1,-1-11 1,7-5-2,-4 2 1,-4 0 0,-5 1 0,-12 21 0,12-15 0,-12 15 1,-7 20-1,-3 4 0,1 4 1,2 4-1,6 9 0,1 3 1,1 8-1,5 4 1,12 4-1,0 5 0,1 1 0,-2 4 0,2-1 2,-4-4-4,0-2 4,-8-7-3,-5-5 2,-5-8-1,-6-10 2,-1-8-2,-6-11 0,-3-2 2,-1-10-2,1-2 1,0-5-2,0-7-7,19 12-25,-17-11 0,17 11-3,2-15 1</inkml:trace>
          <inkml:trace contextRef="#ctx0" brushRef="#br0" timeOffset="10192.583">11337 1251 22,'0'27'2,"-7"-10"-1,7-17-3</inkml:trace>
        </inkml:traceGroup>
      </inkml:traceGroup>
    </inkml:traceGroup>
    <inkml:traceGroup>
      <inkml:annotationXML>
        <emma:emma xmlns:emma="http://www.w3.org/2003/04/emma" version="1.0">
          <emma:interpretation id="{63D73282-EDF9-4C5C-8D13-2C66D1058AFB}" emma:medium="tactile" emma:mode="ink">
            <msink:context xmlns:msink="http://schemas.microsoft.com/ink/2010/main" type="paragraph" rotatedBoundingBox="8023,15151 18044,14929 18088,16939 8067,1716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0AC5607-F708-4950-8942-B717F71385A9}" emma:medium="tactile" emma:mode="ink">
              <msink:context xmlns:msink="http://schemas.microsoft.com/ink/2010/main" type="line" rotatedBoundingBox="8023,15151 18044,14929 18088,16939 8067,17160"/>
            </emma:interpretation>
          </emma:emma>
        </inkml:annotationXML>
        <inkml:traceGroup>
          <inkml:annotationXML>
            <emma:emma xmlns:emma="http://www.w3.org/2003/04/emma" version="1.0">
              <emma:interpretation id="{83AE0496-819E-421D-A5B2-03AE5B4C2D44}" emma:medium="tactile" emma:mode="ink">
                <msink:context xmlns:msink="http://schemas.microsoft.com/ink/2010/main" type="inkWord" rotatedBoundingBox="8030,15501 9341,15472 9363,16480 8053,16509"/>
              </emma:interpretation>
              <emma:one-of disjunction-type="recognition" id="oneOf2">
                <emma:interpretation id="interp10" emma:lang="en-CA" emma:confidence="0">
                  <emma:literal>yet</emma:literal>
                </emma:interpretation>
                <emma:interpretation id="interp11" emma:lang="en-CA" emma:confidence="0">
                  <emma:literal>Yt</emma:literal>
                </emma:interpretation>
                <emma:interpretation id="interp12" emma:lang="en-CA" emma:confidence="0">
                  <emma:literal>Yet</emma:literal>
                </emma:interpretation>
                <emma:interpretation id="interp13" emma:lang="en-CA" emma:confidence="0">
                  <emma:literal>Yee</emma:literal>
                </emma:interpretation>
                <emma:interpretation id="interp14" emma:lang="en-CA" emma:confidence="0">
                  <emma:literal>Yf</emma:literal>
                </emma:interpretation>
              </emma:one-of>
            </emma:emma>
          </inkml:annotationXML>
          <inkml:trace contextRef="#ctx0" brushRef="#br0" timeOffset="12064.69">676 2106 17,'0'0'26,"0"0"-1,0 0-15,-1 31 0,-3-9-3,11 19 1,-3-10-3,8 14-1,1-11-1,13-5-1,-5-7 0,11-7-1,-1-11 0,5-8-1,-3-9 1,-2-6-1,-4-5 0,-5-2 1,-3 1-1,-7 6 1,-10 0-1,-2 19 0,-14-22 0,14 22 0,-19-2 1,19 2-1,-12 19 0,9 0 0,3 6 1,9 11 0,3 4 0,3 9 0,4 18 0,1 10 1,-2 5-1,6 3 0,-7-3 0,-2 3 1,-4-8 0,-6-10 0,-10-19 1,-2-21-1,-9-13 0,-3-14-1,-1-12 0,-6-10 0,4-13-2,5-4 1,3-4-2,9 2 2,3-3 1,11 0-2,9 3 1,5 8 0,8 4-2,-6 0-1,13 17-5,-12-10-13,8 13-11,-3 1 0,2-2 0</inkml:trace>
          <inkml:trace contextRef="#ctx0" brushRef="#br0" timeOffset="12439.7115">1727 2147 15,'5'-20'25,"-5"20"3,0 0-17,-10-19 0,10 19-3,-16 16-1,4-1-1,-5-1-1,3 18 0,-8-3-1,3 9 0,-8-2 0,9 10-1,-4-2 0,5 7 0,0 1-1,6 4 0,5-8 0,6 3-1,1-8 0,16-2 0,-1-7 0,10-7 0,-1-11-1,6-13 0,10-5 0,-3-11-1,5-4-1,-5-11-2,3 11-3,-17-17-9,9 15-15,-13 4-2,-20 15 1</inkml:trace>
          <inkml:trace contextRef="#ctx0" brushRef="#br0" timeOffset="12717.7274">1562 2665 4,'-21'-7'28,"21"7"1,-13-12 2,13 12-18,6-15-2,5-2-3,16 12-1,-4-12-2,11 10-1,4-7-1,5 6-1,-4-6-1,-1 4 0,-1-1 0,-6 3-1,-1-2 0,-3 3-1,-6-5 0,-9-2-5,8 16-11,-20-2-15,24-12-1,-24 12 0</inkml:trace>
        </inkml:traceGroup>
        <inkml:traceGroup>
          <inkml:annotationXML>
            <emma:emma xmlns:emma="http://www.w3.org/2003/04/emma" version="1.0">
              <emma:interpretation id="{9FF29418-7AD3-4303-A908-9BD1ECCD75AA}" emma:medium="tactile" emma:mode="ink">
                <msink:context xmlns:msink="http://schemas.microsoft.com/ink/2010/main" type="inkWord" rotatedBoundingBox="10239,15062 18048,14930 18082,16940 10273,17073"/>
              </emma:interpretation>
              <emma:one-of disjunction-type="recognition" id="oneOf3">
                <emma:interpretation id="interp15" emma:lang="en-CA" emma:confidence="0">
                  <emma:literal>1-31-21-11011}</emma:literal>
                </emma:interpretation>
                <emma:interpretation id="interp16" emma:lang="en-CA" emma:confidence="0">
                  <emma:literal>1-31-21-1101'}</emma:literal>
                </emma:interpretation>
                <emma:interpretation id="interp17" emma:lang="en-CA" emma:confidence="0">
                  <emma:literal>{-3-21-1101'}</emma:literal>
                </emma:interpretation>
                <emma:interpretation id="interp18" emma:lang="en-CA" emma:confidence="0">
                  <emma:literal>{-31-21-11011}</emma:literal>
                </emma:interpretation>
                <emma:interpretation id="interp19" emma:lang="en-CA" emma:confidence="0">
                  <emma:literal>{-31-21-1101'}</emma:literal>
                </emma:interpretation>
              </emma:one-of>
            </emma:emma>
          </inkml:annotationXML>
          <inkml:trace contextRef="#ctx0" brushRef="#br0" timeOffset="43769.5034">2990 1744 8,'0'0'23,"0"0"-8,-16-15-1,16 15-3,0 0-1,0 0-3,-15-10-1,15 10-2,0 0-1,-19 13 0,19-13 0,-14 23-1,14-23-1,-12 34 1,0-14-1,9 1 0,-4-1 0,4 4 0,-3-2 0,6-1-1,0-6 2,2 6-2,2-3 1,-1 0-2,7 0 1,-3 3 0,0-4 0,3 3-1,-1 3 1,-1-1-1,-1-5 1,7 5 0,-7 2 0,1-2 0,-1 4 0,0 1 0,-3 1 0,1 1 1,-5 5-1,-2-2 0,-3 2 0,-4-3 0,2 3 0,-5-1 0,4-4 0,-4-5 0,2-5 0,10-19 0,-18 22 0,18-22 0,0 0 0,0 0 0,-17-7 0,17 7 0,4-17 0,-4 17 0,0 0 0,25-12 0,-25 12 1,26 2-2,-26-2 1,22 25 0,-11-6 0,2 7 0,-2 4 0,-4 8 0,0-2 1,-1 7-1,0-4 1,0 7 1,-6-5-1,7 10 1,-3-5 1,1 9 0,-5-2 0,5 2-1,-3-6 1,3 4-1,-2-12 1,9-2-1,2-11-2,1-11-1,13-2-3,-6-13-26,13-7-2,-1-9 1,2-6-3</inkml:trace>
          <inkml:trace contextRef="#ctx0" brushRef="#br0" timeOffset="29317.6769">3470 2469 29,'-15'-14'19,"15"14"-1,-16-7-3,16 7-2,0 0-3,0 0-2,0 0-3,0 0-1,24-5 0,-3 0-1,17 5 0,-7-5 0,10 1-1,2-4 1,-2 1-1,-5-2 0,0-1-1,-3 2 1,-9 1-1,0-2 0,-9 2-1,-15 7 1,19-12-1,-19 12-1,0 0-1,0 0-1,0 0-3,-3 21-8,3-21-17,-14 26-1,12-9 0</inkml:trace>
          <inkml:trace contextRef="#ctx0" brushRef="#br0" timeOffset="29851.7074">4126 2262 23,'-4'-21'28,"4"21"0,7-22-11,-5 2-3,13 13-5,-15 7-3,35-17-2,-20 17 0,6 12-2,-1 5 1,-1 12-1,-8 5-1,-6 7 0,-7 3-1,-3 1 0,-5-9 1,-6-6-1,2-4-1,14-26 1,-20 17-1,20-17 1,7-22-1,6 5 0,11 7 1,0-1-1,9 10 1,-4 8 0,2 11 0,-5 10 0,-6 6 0,-6 7 0,-9 2 0,-10-1 0,-5-4 0,-7-4 1,-7-8-1,3-9 1,-5-7-1,1-7 1,-1-3-1,4-3 0,4 0-2,5-8-2,13 11-5,-17-3-16,17 3-6,0 0-1,0 0 1</inkml:trace>
          <inkml:trace contextRef="#ctx0" brushRef="#br0" timeOffset="30235.7294">4828 2525 37,'0'0'29,"20"19"-7,-20-19-3,11 25-6,-16-8-3,11 21-3,-11-11-2,10 13-1,-10 1-3,4-2-1,-6 2-3,-4-15-5,8 3-16,3-29-9,-17 15 1,17-15-1</inkml:trace>
          <inkml:trace contextRef="#ctx0" brushRef="#br0" timeOffset="30625.7517">5248 2322 5,'-17'3'29,"17"-3"1,0 0 1,0 0-15,0 0-4,0 0-4,0 0-3,0 0-1,34 0-1,-18-2 0,11 2-1,-3-1-1,2 1-1,5-2 0,-7 0-2,7 6-2,-12-13-6,8 14-13,-6-5-9,-1-1 0,-1-3 0</inkml:trace>
          <inkml:trace contextRef="#ctx0" brushRef="#br0" timeOffset="31060.7766">5811 2108 23,'16'-27'29,"8"-1"1,0 10-12,0-15-2,19 25-5,-16-8-5,11 20-1,-9 8-2,4 12-1,-11 6 0,-7 11-1,-8 5 0,-5 2 0,-7 4-1,-6-3 0,-2-3 0,-10-13 0,1-4 0,-4-12 0,6-7 0,-3-10 0,3-5-1,6-5 1,14 10 0,-14-29 0,14 29 0,7-21-1,-7 21 1,21-12 0,-7 9 0,8 3 1,-2 0-2,1 3 2,7-1-1,-4 0 1,1 1-1,-4 0 0,-1-1 0,1 0-1,1 6-3,-22-8-4,28 4-19,-28-4-6,19 7 1,-19-7 0</inkml:trace>
          <inkml:trace contextRef="#ctx0" brushRef="#br0" timeOffset="31286.7895">6480 2337 21,'18'15'32,"-1"4"1,-9 0 0,4 12-22,-15-6-1,11 18-3,-9-5-2,1 11-1,-7-3-3,-5-1-1,5-3-4,-7-18-6,14-1-22,0-23-2,0 0 1,-15-17-1</inkml:trace>
          <inkml:trace contextRef="#ctx0" brushRef="#br0" timeOffset="32044.8328">7038 2229 18,'-10'18'28,"10"-18"1,0 0-8,0 0-6,0 0-3,0 0-3,20 8-3,8-1-1,-4-7-1,12 3-1,3-3-1,8 2-1,-4-5 1,-2-1-2,-3-1 1,-2 2-1,-9-2 1,-6-2-2,-8 3 0,-13 4-2,16-3-4,-16 3-11,0 0-14,0 0-1,0 0-1</inkml:trace>
          <inkml:trace contextRef="#ctx0" brushRef="#br0" timeOffset="32391.8527">7740 1910 28,'0'0'28,"0"0"3,0 0-17,10 31 0,-18-7-4,4 12-2,-2-7-1,0 12-3,1-6 1,7 12-1,-6-5-1,3 6 0,-1-5 0,7 8-1,-7-8-1,1 1-1,-3-6 1,4-6-1,0-3 0,0-10-1,0-19-1,0 0-2,0 0-6,0 0-23,0 0-2,2-34 1,0 5-1</inkml:trace>
          <inkml:trace contextRef="#ctx0" brushRef="#br0" timeOffset="34891.9957">8389 2281 8,'0'0'28,"-17"7"1,17-7-3,0 0-8,-7 34-3,7-34-6,0 42-2,0-16-1,8 10-1,-8-2-2,4 7-2,-6 3-1,-3-4-1,0 8-3,-9-19-4,9 8-9,-9-16-15,14-21 0,-17-4 0</inkml:trace>
          <inkml:trace contextRef="#ctx0" brushRef="#br0" timeOffset="35320.0202">8838 2094 6,'-3'16'27,"3"3"2,-12 3 1,-3-3-18,13 17 0,-14-9-4,16 10-2,-8-8-1,13 2-1,-2-9-1,11-1-1,-14-21 0,38 19 0,-12-21-1,3-7 0,5-4 0,2-13 0,-2-1 0,1-6 0,-9-2 0,-1-6 0,-11-2-1,-9 7 2,-12 0-2,-6 9 2,-10-1-1,-8 10 0,-1 4-1,-6 14 1,2 10-1,0 9-1,3 7 1,8 3-3,7 10 0,5-3-5,18 15-7,2-8-17,13-4-1,4-6 1,9-6-1</inkml:trace>
          <inkml:trace contextRef="#ctx0" brushRef="#br0" timeOffset="35554.0336">9467 2405 29,'3'17'32,"-1"6"2,-2 4-2,-16 4-22,16 15-1,-7-5-3,1 10-2,-1-6-3,5 1-1,-1-4-4,-6-19-7,14 1-14,-5-24-7,0 0-1,10-26-1</inkml:trace>
          <inkml:trace contextRef="#ctx0" brushRef="#br0" timeOffset="35863.0512">9950 1859 24,'4'-21'28,"-4"21"-1,0 0-13,-19 14 0,21 12-2,-11-9-2,9 17-4,-8 2 1,9 17-2,1-7-1,1 12 0,-3-4-2,2-1-1,2 2 0,-4-2-1,1-15-1,-8-8-3,11-1-2,-4-29-13,-5 19-14,5-19 0,0 0-1</inkml:trace>
          <inkml:trace contextRef="#ctx0" brushRef="#br0" timeOffset="45480.6013">10378 1592 12,'15'-12'24,"-15"12"-7,16-17-2,-16 17-4,20-17 0,-3 15-3,-17 2-2,30-5-1,-30 5-1,31 7-1,-31-7 0,30 21-1,-23-6 0,4 7 0,-6 0-1,-4 6 0,-2 1 1,2 5-1,-6-3 0,2 5 0,-2-2 0,0 0 0,3 3-1,-3-1 0,3 5 1,-1-1-1,-1-3 0,4-1 0,2 3 0,1-3 0,-3 0 0,7-3 0,0-4 0,0-4 0,8-1-1,-3-2 1,4-5 0,1-3 0,0-4 0,-1-3 0,-1-3 0,-15-4 0,26-2 0,-26 2 0,15-3 0,-15 3 0,0 0 1,0 0-1,0 0 0,0 0 1,0 0-1,0 0 1,-20 10-1,20-10 0,-28 29 0,18-7 1,-7 2 0,5 2-1,-6 6 0,12 7 0,-8 1 1,9 4-1,0 4 0,1 0 0,4 0 0,0 4 0,4-2 0,-1 1 0,6 1 1,-3 0-1,6 1 1,-5 2-1,4-7 1,-11 0-1,1-2 1,-1 0 0,-12-8 0,2-2 0,-7-4 0,-2 0 1,-2-8-1,1-1 0,4-3-3,-4-13-3,20-7-26,0 0-2,-16 5 0,16-5 0</inkml:trace>
        </inkml:traceGroup>
      </inkml:traceGroup>
    </inkml:traceGroup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2-02-23T16:35:41.676"/>
    </inkml:context>
    <inkml:brush xml:id="br0">
      <inkml:brushProperty name="width" value="0.21167" units="cm"/>
      <inkml:brushProperty name="height" value="0.21167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A1204584-454B-484B-9A97-B683294CFDF7}" emma:medium="tactile" emma:mode="ink">
          <msink:context xmlns:msink="http://schemas.microsoft.com/ink/2010/main" type="writingRegion" rotatedBoundingBox="10175,5712 13146,5712 13146,9071 10175,9071"/>
        </emma:interpretation>
      </emma:emma>
    </inkml:annotationXML>
    <inkml:traceGroup>
      <inkml:annotationXML>
        <emma:emma xmlns:emma="http://www.w3.org/2003/04/emma" version="1.0">
          <emma:interpretation id="{0232D088-1B0C-45E8-9744-C4BDC84B90D2}" emma:medium="tactile" emma:mode="ink">
            <msink:context xmlns:msink="http://schemas.microsoft.com/ink/2010/main" type="paragraph" rotatedBoundingBox="10175,5712 13146,5712 13146,9071 10175,907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4495E3B-C0B3-444C-9F18-4C50E50CD8AF}" emma:medium="tactile" emma:mode="ink">
              <msink:context xmlns:msink="http://schemas.microsoft.com/ink/2010/main" type="line" rotatedBoundingBox="10175,5712 13146,5712 13146,9071 10175,9071"/>
            </emma:interpretation>
          </emma:emma>
        </inkml:annotationXML>
        <inkml:traceGroup>
          <inkml:annotationXML>
            <emma:emma xmlns:emma="http://www.w3.org/2003/04/emma" version="1.0">
              <emma:interpretation id="{3FA53F52-3A4C-476F-9940-2F6F651632E8}" emma:medium="tactile" emma:mode="ink">
                <msink:context xmlns:msink="http://schemas.microsoft.com/ink/2010/main" type="inkWord" rotatedBoundingBox="10168,9063 13121,5694 13146,5716 10192,9084"/>
              </emma:interpretation>
              <emma:one-of disjunction-type="recognition" id="oneOf0">
                <emma:interpretation id="interp0" emma:lang="en-CA" emma:confidence="0">
                  <emma:literal>:</emma:literal>
                </emma:interpretation>
                <emma:interpretation id="interp1" emma:lang="en-CA" emma:confidence="0">
                  <emma:literal>;</emma:literal>
                </emma:interpretation>
                <emma:interpretation id="interp2" emma:lang="en-CA" emma:confidence="0">
                  <emma:literal>i</emma:literal>
                </emma:interpretation>
                <emma:interpretation id="interp3" emma:lang="en-CA" emma:confidence="0">
                  <emma:literal>j</emma:literal>
                </emma:interpretation>
                <emma:interpretation id="interp4" emma:lang="en-CA" emma:confidence="0">
                  <emma:literal>!</emma:literal>
                </emma:interpretation>
              </emma:one-of>
            </emma:emma>
          </inkml:annotationXML>
          <inkml:trace contextRef="#ctx0" brushRef="#br0">2969-3336 5,'0'0'15,"0"0"0,0 0-1,0 0-1,0 0-1,0 0 1,0 0-2,0 0-2,0 0-1,0 0-1,0 0-1,0 0-1,0 0-2,0 0 0,0 0-1,0 0 0,0 0-1,0 0 0,0 0-1,0 0 0,0 0-3,-17-4-12,17 4-13,0 0-2,0 0 0,-26 4-2</inkml:trace>
          <inkml:trace contextRef="#ctx0" brushRef="#br0" timeOffset="-1684.803">22 0 11,'0'0'10,"0"0"0,0 0 0,0 0-1,0 0-1,0 0-1,0 0 1,0 0-2,0 0 2,0 0-3,0 0 1,0 0 0,0 0-1,0 0 1,0 0 0,0 0 0,0 0-1,0 0 0,0 0-1,0 0 0,0 0-2,0 0 0,0 0-1,0 0 0,0 0 0,0 0-2,-3 19 0,3-19-8,0 0-21,0 0-1,0 0-1,-21-2 0</inkml:trace>
        </inkml:traceGroup>
      </inkml:traceGroup>
    </inkml:traceGroup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02-03T04:19:52.541"/>
    </inkml:context>
    <inkml:brush xml:id="br0">
      <inkml:brushProperty name="width" value="0.02646" units="cm"/>
      <inkml:brushProperty name="height" value="0.02646" units="cm"/>
      <inkml:brushProperty name="fitToCurve" value="1"/>
    </inkml:brush>
  </inkml:definitions>
  <inkml:traceGroup>
    <inkml:annotationXML>
      <emma:emma xmlns:emma="http://www.w3.org/2003/04/emma" version="1.0">
        <emma:interpretation id="{3C923568-242A-426B-8AFB-7ECAE1409200}" emma:medium="tactile" emma:mode="ink">
          <msink:context xmlns:msink="http://schemas.microsoft.com/ink/2010/main" type="writingRegion" rotatedBoundingBox="7913,13622 12753,13268 12984,16423 8144,16777"/>
        </emma:interpretation>
      </emma:emma>
    </inkml:annotationXML>
    <inkml:traceGroup>
      <inkml:annotationXML>
        <emma:emma xmlns:emma="http://www.w3.org/2003/04/emma" version="1.0">
          <emma:interpretation id="{8C55D3AC-A50D-4C88-BBBF-9564826FE77B}" emma:medium="tactile" emma:mode="ink">
            <msink:context xmlns:msink="http://schemas.microsoft.com/ink/2010/main" type="paragraph" rotatedBoundingBox="7913,13622 12590,13280 12675,14442 7998,1478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354A825-39D5-4178-A8DB-2437D73E1C2F}" emma:medium="tactile" emma:mode="ink">
              <msink:context xmlns:msink="http://schemas.microsoft.com/ink/2010/main" type="line" rotatedBoundingBox="7913,13622 12590,13280 12675,14442 7998,14784"/>
            </emma:interpretation>
          </emma:emma>
        </inkml:annotationXML>
        <inkml:traceGroup>
          <inkml:annotationXML>
            <emma:emma xmlns:emma="http://www.w3.org/2003/04/emma" version="1.0">
              <emma:interpretation id="{B74E0E62-A005-4B1D-8B2B-C18582101B28}" emma:medium="tactile" emma:mode="ink">
                <msink:context xmlns:msink="http://schemas.microsoft.com/ink/2010/main" type="inkWord" rotatedBoundingBox="7913,13622 12590,13280 12675,14442 7998,14784"/>
              </emma:interpretation>
              <emma:one-of disjunction-type="recognition" id="oneOf0">
                <emma:interpretation id="interp0" emma:lang="en-CA" emma:confidence="0">
                  <emma:literal>XE[-1,2]</emma:literal>
                </emma:interpretation>
                <emma:interpretation id="interp1" emma:lang="en-CA" emma:confidence="0">
                  <emma:literal>NE [-1.2]</emma:literal>
                </emma:interpretation>
                <emma:interpretation id="interp2" emma:lang="en-CA" emma:confidence="0">
                  <emma:literal>XE [-1.2]</emma:literal>
                </emma:interpretation>
                <emma:interpretation id="interp3" emma:lang="en-CA" emma:confidence="0">
                  <emma:literal>XE[-1,2)</emma:literal>
                </emma:interpretation>
                <emma:interpretation id="interp4" emma:lang="en-CA" emma:confidence="0">
                  <emma:literal>XC [-1.2]</emma:literal>
                </emma:interpretation>
              </emma:one-of>
            </emma:emma>
          </inkml:annotationXML>
          <inkml:trace contextRef="#ctx0" brushRef="#br0">0 19 5,'0'0'23,"0"0"0,0-19-11,0 19 1,0 0-2,22 16-3,-22-16-2,30 23-1,-12-14 0,5 9-1,4-2-1,0 2-1,2-4 1,5 6-2,-2-3 1,0 8 0,4-5-1,2 3 1,-4 0-2,-4 0 1,-1-3 0,-6-2 0,-3-4-1,-4-7 0,-16-7 1,16 16-2,-16-16 0,0 0-2,0 0-3,-25 2-13,25-2-9,-20-3-1,20 3 1</inkml:trace>
          <inkml:trace contextRef="#ctx0" brushRef="#br0" timeOffset="-375.0215">294 12 11,'0'0'25,"0"0"-1,-13 36-11,1-16 0,1 19-5,-9-5-1,6 19-2,-8-7-1,3 10-1,-4-10 2,6 4-3,-4-13 1,5-3-2,1-7 0,15-27-3,-16 25-4,16-25-9,-5-16-12,5 16 0,7-36-1</inkml:trace>
          <inkml:trace contextRef="#ctx0" brushRef="#br0" timeOffset="496.0284">1062-88 6,'0'0'25,"0"0"0,-16-16-6,16 16-3,-22 6-5,22-6-2,-28 21-2,13-5-2,-8-2-1,9 13-1,-4-4-1,2 8 1,-2-1-2,5 9 1,1-5-1,5 7 1,1-7-1,5 5 0,1-5 0,7 0 0,5-7 0,3-2 0,1-4-1,7-7 1,6-5 0,5-2-1,-2-5 0,2-4 0,3 1-1,-6-5-2,1 4-1,-9-7-4,3 11-5,-26-2-16,17-7-1,-17 7 0,0 0 1</inkml:trace>
          <inkml:trace contextRef="#ctx0" brushRef="#br0" timeOffset="767.0439">921 194 15,'0'0'25,"0"0"0,-17-23-9,17 23-1,18-9-6,2 7-2,2-7-2,10 8 0,-4-8-2,8 2-1,-5-4 0,1-2-1,0 4-1,-3-1 0,-9-1 0,1-3-3,-5 12-3,-16 2-11,0 0-12,18 14 1,-18-14 0</inkml:trace>
          <inkml:trace contextRef="#ctx0" brushRef="#br0" timeOffset="1675.0958">1956-351 17,'0'0'26,"-24"-13"1,24 13-10,-28-2-3,28 2-4,-29 0-4,13 4-1,-7-6-2,-2 4-1,1-6 0,-4 4-1,4 0 0,-2 0-1,4-3 1,4 5-1,18-2 1,-29 1-1,29-1 0,-14 9 0,14-9 0,0 0 0,0 0 0,-11 18 0,11-18 0,8 16 0,-8-16 0,10 22 0,-10-22 0,18 33 0,-11-13 0,1 1 0,0 1 0,0 3 0,-1 7 0,0-2 0,0 6 0,-1 3 0,-3 0 0,2 9 0,-3 1 0,2-1 0,-2 2-1,1-1 2,-3-2-1,0 3 0,6-4 1,-5-1-1,-1-4 2,8-2-3,-5-2 3,1-3-2,1-2 1,0-7-2,-3-7 1,5 2 0,-7-20 0,13 23 0,-13-23 0,14 5 0,-14-5 0,22 0 1,-22 0-1,32-5 0,-32 5 1,29-16 0,-29 16 0,28-14 0,-28 14 0,25-13-1,-25 13 2,27-9-2,-27 9 1,25 0-1,-25 0 0,22 0-1,-22 0 1,21 0-2,-21 0-2,0 0-9,20 5-16,-20-5-2,0 0-1,0 22 1</inkml:trace>
          <inkml:trace contextRef="#ctx0" brushRef="#br0" timeOffset="2607.1491">2214 3 30,'-18'11'20,"18"-11"-3,0 0-3,-15 27-2,15-27-2,0 0-3,0 0-2,22 9 0,-6-13-2,11 2 0,-2-5 0,5 2-1,1-2-1,5 5 0,-8-7 0,4 4 0,-3 3 0,-4 0 0,-2 2-1,-6 0 0,-17 0 1,21-2-2,-21 2 1,0 0-2,0 0-3,0 0-7,22 8-10,-22-8-7,0 0 0,0 0 0</inkml:trace>
          <inkml:trace contextRef="#ctx0" brushRef="#br0" timeOffset="2975.1702">2860-364 8,'5'-18'24,"-5"18"1,-3 18-10,3-18 0,-2 30-5,-3-12-1,10 9-2,-5-2-2,9 7 0,-7-5-2,8 5 0,-2 4 0,-1-3-1,-4 5 0,8 3 0,-5-4-1,-5 6 0,3-2 0,-1-3-1,-3-8 1,2-2-1,0-3 0,-2-10-1,0-15 0,0 19-2,0-19-5,0 0-14,0 0-8,0 0 0,18-9 0</inkml:trace>
          <inkml:trace contextRef="#ctx0" brushRef="#br0" timeOffset="3359.1921">3224 221 23,'0'0'25,"14"-11"-5,-14 11-1,0 0-4,0 0-3,0 0-4,0 0-1,-7 22-1,7-22-2,-6 26 0,5-8-1,-1 9-1,-4-4 0,5 6-1,-7-6-1,-2 2-1,4 0-2,6-25-6,-18 32-15,18-32-8,-25 14 1,25-14-1</inkml:trace>
          <inkml:trace contextRef="#ctx0" brushRef="#br0" timeOffset="4582.2621">3825-243 20,'-27'-9'22,"9"2"-10,-3 0 0,-1-7-2,22 14-3,-23-25 1,23 25-2,-14-34 0,21 16-1,-5-5 0,-2 23-1,28-32 0,-1 25-1,-5 0 1,6 12-2,-2 4 1,-1 12-1,-2 8-1,-5 8 1,-7 10-1,-13 13 0,-2 3-1,-10 6 1,-8 4-1,-3-1 0,-3-6 0,-3-9 0,3-13-1,6-15 1,4-13 0,18-16 0,-21-11-1,21-10 1,3-6 0,8 0-1,5-3 1,0 5 0,0 7 1,6 4-2,-1 10 2,1 10-1,1 3 0,6 7 1,-8 3-1,4 4-1,2 2 1,-2-3-2,2 1-3,-5-14-11,-1 0-13,4-9-2,-5-9 1</inkml:trace>
          <inkml:trace contextRef="#ctx0" brushRef="#br0" timeOffset="5341.3055">4269-646 3,'0'0'24,"0"0"1,0 0-8,0 0-1,0 0-4,22 4-3,-22-4-1,27 4-3,-11-4-1,7 5-1,-1-7-1,6 4 0,-3-4-1,2 2-1,2 0 0,-2 2 0,-4 0 2,0 0-3,-3 1 1,-4 2 0,-16-5 0,25 13-1,-25-13 2,0 0-2,11 21 2,-11-21-1,0 23 0,0-23 0,-7 20 0,7-20 1,-7 18-1,7-18 0,-2 28-1,4-10 1,-2 0-1,0 5 1,0 0-1,3 10 1,1 4-1,-1 0 1,4 8 0,-1 5 1,1 5-1,0 6 0,7 3 0,-5 2 0,0-2 0,6-2 1,-6-1-1,-4-7 0,2-5 0,-5-11 0,-2-10 1,-4 1-1,1-9 1,-4-3-1,7-17 1,-25 22 0,5-17 0,2 2 1,-7-3-1,-2-4 1,-2-2-1,-1 2 1,3-2-1,4-3 0,1 1 0,-1 1-2,9 5-1,-4-6-8,18 4-16,-18 11-6,18-11 2,-25 14-3</inkml:trace>
        </inkml:traceGroup>
      </inkml:traceGroup>
    </inkml:traceGroup>
    <inkml:traceGroup>
      <inkml:annotationXML>
        <emma:emma xmlns:emma="http://www.w3.org/2003/04/emma" version="1.0">
          <emma:interpretation id="{B16E66C9-AB5D-4CFE-A3D7-4022189B5302}" emma:medium="tactile" emma:mode="ink">
            <msink:context xmlns:msink="http://schemas.microsoft.com/ink/2010/main" type="paragraph" rotatedBoundingBox="8501,15298 12880,14997 12979,16430 8600,1673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AAFCC3B-3904-4C2A-A370-4EB5E9A71427}" emma:medium="tactile" emma:mode="ink">
              <msink:context xmlns:msink="http://schemas.microsoft.com/ink/2010/main" type="line" rotatedBoundingBox="8501,15298 12880,14997 12979,16430 8600,16730"/>
            </emma:interpretation>
          </emma:emma>
        </inkml:annotationXML>
        <inkml:traceGroup>
          <inkml:annotationXML>
            <emma:emma xmlns:emma="http://www.w3.org/2003/04/emma" version="1.0">
              <emma:interpretation id="{57436C68-1EFD-4F36-BBC0-D189A369D78F}" emma:medium="tactile" emma:mode="ink">
                <msink:context xmlns:msink="http://schemas.microsoft.com/ink/2010/main" type="inkWord" rotatedBoundingBox="8524,15632 10014,15529 10077,16445 8587,16547"/>
              </emma:interpretation>
              <emma:one-of disjunction-type="recognition" id="oneOf1">
                <emma:interpretation id="interp5" emma:lang="en-CA" emma:confidence="0">
                  <emma:literal>yet</emma:literal>
                </emma:interpretation>
                <emma:interpretation id="interp6" emma:lang="en-CA" emma:confidence="0">
                  <emma:literal>Yet</emma:literal>
                </emma:interpretation>
                <emma:interpretation id="interp7" emma:lang="en-CA" emma:confidence="0">
                  <emma:literal>Yee</emma:literal>
                </emma:interpretation>
                <emma:interpretation id="interp8" emma:lang="en-CA" emma:confidence="0">
                  <emma:literal>yt</emma:literal>
                </emma:interpretation>
                <emma:interpretation id="interp9" emma:lang="en-CA" emma:confidence="0">
                  <emma:literal>yo</emma:literal>
                </emma:interpretation>
              </emma:one-of>
            </emma:emma>
          </inkml:annotationXML>
          <inkml:trace contextRef="#ctx0" brushRef="#br0" timeOffset="6506.3721">589 1692 17,'0'0'26,"0"0"-1,0 0-12,0 33-2,7-13-3,15 16-2,-2-11-1,7 5-2,1-10 0,13 3 0,-8-14-2,10-6 0,0-10 1,0-11-1,-1 0 0,-4-5 0,-6-5 0,-1 1 0,-10 4 1,-6 1-1,-8 6-1,-7 16 2,-7-17-2,7 17 1,-22 7 0,22-7-1,-25 26 0,18-2 0,5 4 0,6 6-1,3 3 1,13 13 0,3 0 0,5 14 0,6 2 0,1 7 1,-7 6-2,3-6 2,-6-3-1,-9-8 0,-9-10 1,-7-11-1,-9-18 1,9-23-1,-38 3 1,12-19-1,-3-7 1,-9-7-1,6-6 0,5-5 0,6 0 0,14 0 0,3 0 0,11 6-1,15-1 1,10 4-2,5 5 0,3 2-1,3 11-5,-9-8-9,11 10-14,-2 5 1,-8 0 0</inkml:trace>
          <inkml:trace contextRef="#ctx0" brushRef="#br0" timeOffset="6964.3983">1925 1588 9,'0'0'26,"0"0"2,-28 0-11,17 16 1,-14-7-7,9 12-3,-13 3 0,2 13-5,0-3 1,0 11-2,-1-4 0,12 7-1,-2 0 0,11 2 0,3-11 0,11 5 0,7-10 0,8-2 0,3 1 0,11-10 0,1-9 0,5-3 0,1-4-1,-4-7-1,2 0-1,-5-11-1,0 6-1,-13-11-4,0 12-7,-10-12-10,-13 16-6,14-23 0</inkml:trace>
          <inkml:trace contextRef="#ctx0" brushRef="#br0" timeOffset="7234.4138">1721 1948 19,'-16'-9'27,"16"9"2,0 0-11,-5-18-3,24 20-6,-19-2-2,43-5-3,-14 0 0,7 8-2,-4-5 0,6 4 0,-10-5-2,8 3 1,-13-4-1,-1-3-1,-1 5-2,-21 2-3,38-9-13,-38 9-11,21-12 0,-21 12-1</inkml:trace>
        </inkml:traceGroup>
        <inkml:traceGroup>
          <inkml:annotationXML>
            <emma:emma xmlns:emma="http://www.w3.org/2003/04/emma" version="1.0">
              <emma:interpretation id="{C1D53A28-8724-48E9-8D41-735FB49C60FF}" emma:medium="tactile" emma:mode="ink">
                <msink:context xmlns:msink="http://schemas.microsoft.com/ink/2010/main" type="inkWord" rotatedBoundingBox="10517,15160 12880,14997 12979,16430 10615,16592"/>
              </emma:interpretation>
              <emma:one-of disjunction-type="recognition" id="oneOf2">
                <emma:interpretation id="interp10" emma:lang="en-CA" emma:confidence="0">
                  <emma:literal>[o,4]</emma:literal>
                </emma:interpretation>
                <emma:interpretation id="interp11" emma:lang="en-CA" emma:confidence="0">
                  <emma:literal>[0,4]</emma:literal>
                </emma:interpretation>
                <emma:interpretation id="interp12" emma:lang="en-CA" emma:confidence="0">
                  <emma:literal>[04]</emma:literal>
                </emma:interpretation>
                <emma:interpretation id="interp13" emma:lang="en-CA" emma:confidence="0">
                  <emma:literal>[0.4]</emma:literal>
                </emma:interpretation>
                <emma:interpretation id="interp14" emma:lang="en-CA" emma:confidence="0">
                  <emma:literal>[014]</emma:literal>
                </emma:interpretation>
              </emma:one-of>
            </emma:emma>
          </inkml:annotationXML>
          <inkml:trace contextRef="#ctx0" brushRef="#br0" timeOffset="9480.5422">2917 1408 19,'0'0'26,"0"0"-6,0 0-3,-21-3-4,21 3-5,-27 5-2,27-5-3,-36 5 0,16-3-1,-6-2-2,4 2 1,-7-2-1,6 0 1,0 0-1,3 0 0,2 0 0,18 0 0,-21 2 0,21-2 0,0 0 0,-20 12 0,20-12 1,-5 16-1,5-16 0,-2 29 0,2-29 0,-2 30 0,0-12 0,4 3 0,0 1 0,1-1 0,1 4 1,3-2-1,2 9 1,4 6-1,-4-3 1,5 8-1,0 0 1,-7 3-1,4 4 0,-2 4 1,0-3 0,-3 1 0,-3 1-1,1-4 1,1 2-1,2-8 1,-5 0-1,5-11 1,0-5 0,1-8 0,-8-19-1,12 20 1,-12-20 0,23-5 0,-23 5 0,36-13 0,-20 2 0,9 4-1,0 2 0,2 3 0,-3 0 0,-1 2 0,-5-3 0,0 1 0,1 0-1,-19 2 0,25-7 0,-25 7-3,18-7-4,-18 7-14,4-18-9,-4 18 1,0 0 0</inkml:trace>
          <inkml:trace contextRef="#ctx0" brushRef="#br0" timeOffset="10029.5736">3254 1822 11,'0'0'26,"-22"7"1,19 11-11,3-18-1,-18 37-4,7-16-4,9 13 0,-5-11-3,7 6 0,-2-2-1,10 1-1,-8-5 0,10 1-1,1-7 0,3 5 0,3-8 0,-3 0 0,7-5-1,3-5 1,-3-8 0,1-6-1,3-12 1,-7-5-1,0-1 1,-1-10-1,-6-4 0,0-5 0,-4-3 1,-7 6 0,0 1-1,-14 4 2,-2 5-2,-6 4 2,-6 8-3,-1 10 3,0 6-3,1 6 1,-3 9 1,10 13-2,-1 1 2,10 5-3,-1 8 1,6 3-1,2 1-1,-3-7-4,16 12-8,-8-18-15,10 1-2,3-5 1</inkml:trace>
          <inkml:trace contextRef="#ctx0" brushRef="#br0" timeOffset="10329.5908">3694 2105 9,'22'9'32,"-22"-9"-1,14 27 1,-7 3-19,-10-7 0,10 24-5,-18-5-3,8 10-2,-8 5-3,-2-11-3,6 13-12,-11-21-16,2-12-2,-2-15 1</inkml:trace>
          <inkml:trace contextRef="#ctx0" brushRef="#br0" timeOffset="10825.6192">4019 1535 19,'0'0'27,"0"0"1,0 0-11,0 0-4,0 25-4,9 7-3,-9-6-1,12 19-1,-10-2-1,12 0-1,-7-10 1,10 5-2,-7-11 1,8-11-1,2-9 0,3-14 0,8-6 0,-3-3 0,4-3 0,1-3 0,-3 3-2,-1 4-1,-1 10-1,-10-4-7,7 16-16,-25-7-5,24 4-1,-24-4 1</inkml:trace>
          <inkml:trace contextRef="#ctx0" brushRef="#br0" timeOffset="11163.6385">4413 1428 9,'-15'-20'28,"3"4"0,12 16 1,-33-21-15,33 21-3,-12 19-4,12 4-1,-2-1-1,2 19-1,4-2-1,3 11-1,-4 2 1,8 6-1,-9-2 0,3 4-1,3-6 0,-1-2 0,-7-3-1,0-9 1,0-8-1,0-6 1,0-6-1,0-20-1,0 23 0,0-23-1,0 0-1,0 0-2,2 20-2,-2-20-10,0 0-14,0 0-2,0 0 1</inkml:trace>
          <inkml:trace contextRef="#ctx0" brushRef="#br0" timeOffset="12162.6957">4676 1062 20,'0'0'25,"0"0"-5,0 0-4,0 0-3,0 0-5,11 20-1,-11-20-2,28 3-1,-28-3 0,38 6-1,-20-6-1,3 2 0,-3-2 0,4 5-1,-3-3 0,-3-1-1,1 1 1,-17-2-1,28 0 0,-28 0 0,16 2 0,-16-2 0,0 0 0,0 0 0,18 0 1,-18 0-1,0 0 0,0 0 0,-3 21 1,3-21-1,-7 27 0,5-5 1,2 1-1,-4 5 1,2 6-1,1 4 0,1 3 0,1 10 1,7-1-2,-5 4 1,-1-1 1,5 11-2,0-7 1,-1 4 0,-1-2 0,6-4 0,-8-3 1,4 1-1,-3-5 0,1-3 0,-3 1 0,-2-1 0,6 1-1,-8-5 1,7 0 0,-7-5-1,4-2 1,-2-9-1,6-9 1,-6-16 0,0 0 0,0 0 0,0 0 0,-20-9 0,20 9 0,-25-25 0,5 11 0,4 1 1,-6 4-1,-6 6 1,1-4-1,2 8 1,-6-1 0,5 9 0,-3-2 0,0 4 0,6 2 0,1-1-2,22-12 0,-30 20-4,30-20-13,-5 17-13,5-17-1,0 0 0</inkml:trace>
        </inkml:traceGroup>
      </inkml:traceGroup>
    </inkml:traceGroup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02-03T04:20:41.244"/>
    </inkml:context>
    <inkml:brush xml:id="br0">
      <inkml:brushProperty name="width" value="0.33333" units="cm"/>
      <inkml:brushProperty name="height" value="0.66667" units="cm"/>
      <inkml:brushProperty name="color" value="#FFAEC9"/>
      <inkml:brushProperty name="tip" value="rectangle"/>
      <inkml:brushProperty name="rasterOp" value="maskPen"/>
      <inkml:brushProperty name="fitToCurve" value="1"/>
    </inkml:brush>
  </inkml:definitions>
  <inkml:trace contextRef="#ctx0" brushRef="#br0">48-7 2,'0'0'12,"0"0"-1,0 0-1,-18 11-1,18-11-1,0 0 0,0 0-1,0 0-1,0 21 0,0-21 0,0 0-2,0 0-1,4 20 0,-4-20-1,0 20 0,-6-3-1,6 12 1,-1-4-1,-7 2 0,3-1 0,3 5 0,-3-5-1,3 1 1,-2-5-1,4-1 0,4-3 0,0 5 1,-1 0-2,1-3 2,3-1-2,-2 1 1,4 5 0,-7-2 1,3 4-2,-3-2 1,0 2 3,-2-4-3,2 0 2,-2 0-1,3-3 2,-1-1-2,2-3 1,-1 0-1,5 0-1,-1 2 1,-2-2-1,2 0 0,-3 4 0,-1-2 0,3 0 0,-4 1 0,1-1 0,-3 3 0,0-1 0,0 0 0,-2 3-1,2-2 2,0 2-1,-5 1 0,5 2-1,0 5 2,4 1-1,-4 0 0,3-2 0,-3 4-1,0 2 1,0-8 0,2 1 0,-2 1 0,-2-3-1,0 1 2,2 1-2,-3 1 1,1-1 0,-2 4 0,4 1 0,-3 0 0,-1 2-1,8-4 1,-11 0-2,7 0 4,-2-2-2,2 6 1,2-6 0,-4 2 0,2-1 0,-2 3 1,4-4 0,-2-3-2,-2 3 0,2-3 0,2 1 0,-2 1 0,-2 3-1,4-4 1,-2 6 0,0 2 0,0-2 0,0 3 0,2 2 0,-2-3 0,0 0-1,7-1 1,-7-3 0,5-5 1,-3-2-2,5-5 1,-1 1 0,-5-3 0,5 3 0,-5 1 0,-1 1 0,0 4 0,2-1 0,-4 6 0,1-1 0,-3 1-1,2-4 3,-3 3-2,3-6 1,-1 1-1,1-4 1,2 5-1,-2-4 1,2 3-1,-4-4 0,8 5 0,-4 1 0,0-3 0,2 0 0,1 0 0,-3 0-1,0-2 1,2 4-1,-4 0 1,4 1 0,-4 1 0,2 3-1,2-4 1,-2 6 0,-2-7 0,1-2 0,1-4 0,0 6 0,0-7 0,1-1 0,1 1 0,2-4 0,-4 7 0,2-2 0,-2 4 0,1-3 0,-1 1 0,0 5-1,0-1 2,-3 3-2,3-3 1,-4 2 1,4-4-2,-2 3 2,2-5-3,2-3 2,-2-2-1,0 1 0,0 1 0,0-4 1,0 5-1,0-4 0,-2 2 1,-1 3 0,3-3 0,-4-5 0,4-14 0,-5 27 1,5-27-1,0 0 0,-6 20 0,6-20 0,0 0 0,0 0 0,0 0 0,0 18 1,0-18-1,0 0 0,2 21 0,-2-21 0,0 0 0,-2 20 0,2-20 0,0 0 0,0 0 1,0 0-1,0 0 0,0 0 0,0 0 1,0 0-1,0 0 0,0 0 0,0 0 0,0 0 0,0 0 0,0 0 0,0 0 0,0 0 0,0 0 0,0 0-1,-9-20-5,9 20-14,0 0-10,0 0 0,0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02-03T04:20:47.538"/>
    </inkml:context>
    <inkml:brush xml:id="br0">
      <inkml:brushProperty name="width" value="0.26667" units="cm"/>
      <inkml:brushProperty name="height" value="0.53333" units="cm"/>
      <inkml:brushProperty name="color" value="#FFCC00"/>
      <inkml:brushProperty name="tip" value="rectangle"/>
      <inkml:brushProperty name="rasterOp" value="maskPen"/>
      <inkml:brushProperty name="fitToCurve" value="1"/>
    </inkml:brush>
  </inkml:definitions>
  <inkml:trace contextRef="#ctx0" brushRef="#br0">65 77 11,'-20'4'7,"20"-4"2,-18 1-2,18-1 1,0 0-2,-20-7 0,20 7-1,0 0-1,0 0-1,0 0-1,0 0 0,-3-18 1,3 18-1,0 0 0,0 0 1,0 0-1,0 0 2,0 0 0,0 0-1,0 0 0,3-17-1,-3 17 1,4-18-1,-4 18-1,4-16 0,-4 16 0,0 0 0,0 0 0,19-6 0,-19 6 0,22 15 0,-22-15-1,28 19 1,-11-10 0,0 2 0,0-2-1,2-6 0,-3 4 0,2-1 1,0-1-1,-2 1 0,-16-6 0,31 8 0,-31-8 0,28 16 0,-11-10 0,-17-6 1,30 3-1,-12-1 0,0-2 0,3-2 0,1-1 0,1 1 0,-1 0 0,-1 0 0,4 2 1,-5 0-1,1 0 0,-1 2 0,-2-2 0,0-2 0,-2 1 0,-16 1 1,30-6-1,-13 3 0,0 1 0,0 2 0,-17 0 0,32 0 0,-13 0 0,-2 0 0,-1 4 0,2-1 0,-18-3 0,30-5 0,-30 5 0,25 0 0,-25 0 0,22-6 0,-22 6 0,21-8 0,-21 8 0,22-4 0,-22 4 1,26-9-1,-26 9 0,31-4 0,-15 1 1,2-2-1,2 1 0,-1-1 0,-1 1 0,4-3 0,-6 2 0,4-1 0,-1 1 0,-1 0 0,2 3 1,0 2-1,3 2 0,-2-1 0,-3-1 0,5 0-1,-6 2 1,2 0 0,-1 0 0,-18-2 0,29-2 0,-29 2 0,20 2 0,-20-2 0,16 5 0,-16-5 1,23 0-1,-23 0 0,25 2 0,-7-4 0,-2 0 0,2 2 0,0-3 0,0 3 0,0 0 0,-18 0 0,28-2 1,-28 2-1,25 2 0,-25-2 0,22 5 0,-22-5 1,27 5-1,-13-1 0,-14-4 0,31 5 0,-10-3 0,-5-2 0,4 2 0,-6 0 0,4-2 0,-18 0 0,31-4 0,-14 2 0,-17 2 0,25-1 0,-25 1 1,22-8-1,-22 8 0,21-1 0,-21 1 0,20-2 0,-20 2 0,25 0 0,-25 0 0,29 5 0,-29-5 0,30 6 0,-30-6 0,29 5 0,-29-5 0,23 2 0,-23-2 0,22-2 0,-22 2 0,21 0 0,-21 0 0,22 9 0,-22-9 0,28 14 0,-28-14 0,24 14 1,-24-14-1,21 9 0,-21-9 0,20 2 0,-20-2 0,0 0 0,16-2 0,-16 2 0,0 0 0,0 0 0,0 0 0,16 0 0,-16 0 0,0 0 0,0 0 0,18-2 0,-18 2 0,0 0 0,0 0 0,0 0 0,18-1 0,-18 1 0,0 0 0,0 0 0,18-2 0,-18 2 0,0 0 0,18-4 0,-18 4 0,16-7 0,-16 7 0,18-7 0,-18 7 0,18-4 0,-18 4 0,19-3 0,-19 3 0,20 3 0,-20-3 0,22 0-1,-22 0 1,23 2 0,-23-2 0,21 4 0,-21-4 0,18-6 0,-18 6 0,18 2 0,-18-2 0,14-2 0,-14 2 0,0 0-1,24 6 1,-24-6 0,16 7 1,-16-7-1,21 4-1,-21-4 2,20 5-1,-20-5 0,22-2 0,-22 2 0,16-3 0,-16 3 0,0 0 0,16-6 0,-16 6 0,0 0 0,0 0 0,19-5 1,-19 5-1,0 0 0,0 0 0,18-9 0,-18 9-1,0 0 1,18-11 0,-18 11 0,0 0 0,0 0 0,18-10 0,-18 10 1,0 0-1,0 0-1,0 0 1,0 0 0,16-8 0,-16 8 0,0 0 0,0 0 0,15-16 0,-15 16 1,0 0-1,0 0 0,0 0 0,0 0 0,18-5 0,-18 5 0,0 0 0,0 0 0,0 0 0,0 0 0,0 0 0,0 0 0,0 0 0,0 0 0,0 0 0,0 0 0,0 0 0,14-4 0,-14 4 0,0 0 0,0 0 0,0 0 0,0 0 0,0 0-1,0 0 1,0 0 0,16-3 0,-16 3 0,0 0 0,0 0 0,0 0 0,0 0 0,0 0 0,0 0 0,0 0 1,0 0-1,16 2 0,-16-2 0,0 0-1,0 0-1,0 23-4,0-23-9,-9 35-15,4-1 1,-6 2-1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02-03T04:20:48.980"/>
    </inkml:context>
    <inkml:brush xml:id="br0">
      <inkml:brushProperty name="width" value="0.26667" units="cm"/>
      <inkml:brushProperty name="height" value="0.53333" units="cm"/>
      <inkml:brushProperty name="color" value="#FFCC00"/>
      <inkml:brushProperty name="tip" value="rectangle"/>
      <inkml:brushProperty name="rasterOp" value="maskPen"/>
      <inkml:brushProperty name="fitToCurve" value="1"/>
    </inkml:brush>
  </inkml:definitions>
  <inkml:trace contextRef="#ctx0" brushRef="#br0">11 2 22,'-20'2'23,"20"-2"-5,0 0-7,0 0-3,0 16-2,0-16 0,0 0-1,20 10-1,-4-1 1,0-9-1,6 4 0,4-6-1,5 6 0,-1-4-1,6 1-1,0-2 0,7 2 0,-5-1 0,-1 6 0,-1 1 0,7 0-1,-5-5 1,-3 5 0,3 0 0,1-5-1,-1 1 1,-6-6-1,2-1 0,-1-3 0,1-2 0,-11-1 0,5-5-1,-6 5 0,5 1-3,-9-4-8,5 10-16,2 8-2,-25-5 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02-03T04:20:50.920"/>
    </inkml:context>
    <inkml:brush xml:id="br0">
      <inkml:brushProperty name="width" value="0.33333" units="cm"/>
      <inkml:brushProperty name="height" value="0.66667" units="cm"/>
      <inkml:brushProperty name="color" value="#FFAEC9"/>
      <inkml:brushProperty name="tip" value="rectangle"/>
      <inkml:brushProperty name="rasterOp" value="maskPen"/>
      <inkml:brushProperty name="fitToCurve" value="1"/>
    </inkml:brush>
  </inkml:definitions>
  <inkml:trace contextRef="#ctx0" brushRef="#br0">0 152 8,'0'0'21,"0"0"-9,0 0-1,0 0-4,0 0-2,0 0 0,0 0-1,0 0-1,0 0 0,16 3-1,0-6 2,8 1-1,4-4 0,10 3 0,5-4-1,7 1 0,2-1 0,5-2-1,-3 0 0,7 2-1,-9-2 1,0-1-1,-6 1 0,-1-2 0,-7 0 0,-2 4 0,-11 0 0,2-2 0,-6 2 0,-3 2 0,0-1 0,-18 6 0,25 0-1,-25 0-7,25-5-16,-9 14-1,-16-9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96.78027" units="1/in"/>
          <inkml:channelProperty channel="Y" name="resolution" value="5041.07666" units="1/in"/>
          <inkml:channelProperty channel="F" name="resolution" value="0" units="1/dev"/>
        </inkml:channelProperties>
      </inkml:inkSource>
      <inkml:timestamp xml:id="ts0" timeString="2012-02-23T16:33:45.78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7A66D48-5FF7-42EF-B9BB-ADD8CFD3EB29}" emma:medium="tactile" emma:mode="ink">
          <msink:context xmlns:msink="http://schemas.microsoft.com/ink/2010/main" type="writingRegion" rotatedBoundingBox="30582,1590 30607,1590 30607,1642 30582,1642"/>
        </emma:interpretation>
      </emma:emma>
    </inkml:annotationXML>
    <inkml:traceGroup>
      <inkml:annotationXML>
        <emma:emma xmlns:emma="http://www.w3.org/2003/04/emma" version="1.0">
          <emma:interpretation id="{9A1731A6-7610-4F96-B9C4-02269CAB580C}" emma:medium="tactile" emma:mode="ink">
            <msink:context xmlns:msink="http://schemas.microsoft.com/ink/2010/main" type="paragraph" rotatedBoundingBox="30582,1590 30607,1590 30607,1642 30582,164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44F5FCD-4B3F-4665-813E-F1046E3FCDC6}" emma:medium="tactile" emma:mode="ink">
              <msink:context xmlns:msink="http://schemas.microsoft.com/ink/2010/main" type="line" rotatedBoundingBox="30582,1590 30607,1590 30607,1642 30582,1642"/>
            </emma:interpretation>
          </emma:emma>
        </inkml:annotationXML>
        <inkml:traceGroup>
          <inkml:annotationXML>
            <emma:emma xmlns:emma="http://www.w3.org/2003/04/emma" version="1.0">
              <emma:interpretation id="{17E118C7-4CD8-4858-8858-121EE69465EE}" emma:medium="tactile" emma:mode="ink">
                <msink:context xmlns:msink="http://schemas.microsoft.com/ink/2010/main" type="inkWord" rotatedBoundingBox="30582,1590 30607,1590 30607,1642 30582,1642"/>
              </emma:interpretation>
              <emma:one-of disjunction-type="recognition" id="oneOf0">
                <emma:interpretation id="interp0" emma:lang="en-CA" emma:confidence="0">
                  <emma:literal>'</emma:literal>
                </emma:interpretation>
                <emma:interpretation id="interp1" emma:lang="en-CA" emma:confidence="0">
                  <emma:literal>(</emma:literal>
                </emma:interpretation>
                <emma:interpretation id="interp2" emma:lang="en-CA" emma:confidence="0">
                  <emma:literal>•</emma:literal>
                </emma:interpretation>
                <emma:interpretation id="interp3" emma:lang="en-CA" emma:confidence="0">
                  <emma:literal>&lt;</emma:literal>
                </emma:interpretation>
                <emma:interpretation id="interp4" emma:lang="en-CA" emma:confidence="0">
                  <emma:literal>s</emma:literal>
                </emma:interpretation>
              </emma:one-of>
            </emma:emma>
          </inkml:annotationXML>
          <inkml:trace contextRef="#ctx0" brushRef="#br0">25 0 0,'-25'16'0,"25"20"0,0-36 0</inkml:trace>
        </inkml:traceGroup>
      </inkml:traceGroup>
    </inkml:traceGroup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2-02-23T16:36:26.122"/>
    </inkml:context>
    <inkml:brush xml:id="br0">
      <inkml:brushProperty name="width" value="0.21167" units="cm"/>
      <inkml:brushProperty name="height" value="0.21167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4734953F-A621-42A1-A341-AE5F2DC29131}" emma:medium="tactile" emma:mode="ink">
          <msink:context xmlns:msink="http://schemas.microsoft.com/ink/2010/main" type="writingRegion" rotatedBoundingBox="13364,6259 13391,6259 13391,6321 13364,6321"/>
        </emma:interpretation>
      </emma:emma>
    </inkml:annotationXML>
    <inkml:traceGroup>
      <inkml:annotationXML>
        <emma:emma xmlns:emma="http://www.w3.org/2003/04/emma" version="1.0">
          <emma:interpretation id="{BC56A6B9-B304-46ED-82F3-78D6F0649A23}" emma:medium="tactile" emma:mode="ink">
            <msink:context xmlns:msink="http://schemas.microsoft.com/ink/2010/main" type="paragraph" rotatedBoundingBox="13364,6259 13391,6259 13391,6321 13364,632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32D211E-72FF-4262-AA46-CE6AC2474D81}" emma:medium="tactile" emma:mode="ink">
              <msink:context xmlns:msink="http://schemas.microsoft.com/ink/2010/main" type="line" rotatedBoundingBox="13364,6259 13391,6259 13391,6321 13364,6321"/>
            </emma:interpretation>
          </emma:emma>
        </inkml:annotationXML>
        <inkml:traceGroup>
          <inkml:annotationXML>
            <emma:emma xmlns:emma="http://www.w3.org/2003/04/emma" version="1.0">
              <emma:interpretation id="{D0CBBF74-A9E2-43C3-A412-3870EB7E3833}" emma:medium="tactile" emma:mode="ink">
                <msink:context xmlns:msink="http://schemas.microsoft.com/ink/2010/main" type="inkWord" rotatedBoundingBox="13364,6259 13391,6259 13391,6321 13364,6321"/>
              </emma:interpretation>
              <emma:one-of disjunction-type="recognition" id="oneOf0">
                <emma:interpretation id="interp0" emma:lang="en-CA" emma:confidence="0">
                  <emma:literal>'</emma:literal>
                </emma:interpretation>
                <emma:interpretation id="interp1" emma:lang="en-CA" emma:confidence="0">
                  <emma:literal>•</emma:literal>
                </emma:interpretation>
                <emma:interpretation id="interp2" emma:lang="en-CA" emma:confidence="0">
                  <emma:literal>I</emma:literal>
                </emma:interpretation>
                <emma:interpretation id="interp3" emma:lang="en-CA" emma:confidence="0">
                  <emma:literal>9</emma:literal>
                </emma:interpretation>
                <emma:interpretation id="interp4" emma:lang="en-CA" emma:confidence="0">
                  <emma:literal>g</emma:literal>
                </emma:interpretation>
              </emma:one-of>
            </emma:emma>
          </inkml:annotationXML>
          <inkml:trace contextRef="#ctx0" brushRef="#br0">22-9 13,'0'0'13,"0"0"-1,0 0-2,0 0 0,0 0-2,-8 16 0,8-16-1,0 0 1,0 0-1,0 0 0,0 0-2,0 0 0,0 0 0,0 0-2,-19 6 1,19-6-1,0 0 0,0 0-1,0 0 0,0 0 1,0 0-1,0 0 0,0 0 0,0 0 0,0 0-1,0 0 1,0 0-2,0 0 1,0 0-1,7-15 0,-7 15-1,0 0-1,8 15-9,-8-15-19,-2 17-2,2-17 1,-3 23-1</inkml:trace>
        </inkml:traceGroup>
      </inkml:traceGroup>
    </inkml:traceGroup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2-02-23T16:36:30.817"/>
    </inkml:context>
    <inkml:brush xml:id="br0">
      <inkml:brushProperty name="width" value="0.01764" units="cm"/>
      <inkml:brushProperty name="height" value="0.01764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51E8CB89-AAF3-40EE-8BE3-5DD2AB112B78}" emma:medium="tactile" emma:mode="ink">
          <msink:context xmlns:msink="http://schemas.microsoft.com/ink/2010/main" type="inkDrawing" rotatedBoundingBox="10161,11493 10473,11573 10416,11793 10104,11713" shapeName="Other"/>
        </emma:interpretation>
      </emma:emma>
    </inkml:annotationXML>
    <inkml:trace contextRef="#ctx0" brushRef="#br0">154 7 22,'0'0'17,"-16"5"-4,16-5-2,0 0-3,0 0-2,0 0-1,-18-12-1,18 12 0,0 0-2,0 0 0,0 0 0,-18-2 0,18 2-1,0 0 0,-22 7 0,22-7 0,-14 7 1,14-7-2,0 0 1,-19 8 0,19-8-1,0 0 1,-24 19 0,24-19-1,0 0 1,-13 21-1,13-21 1,0 0-1,-9 18 1,9-18-1,-2 14 1,2-14-1,0 0 1,4 22 0,-4-22-1,0 0 1,8 21-1,-8-21 1,0 0-1,19 24 1,-19-24-1,0 0 1,23 18-1,-23-18 0,13 11 1,-13-11-1,0 0 0,21 15 1,-21-15 0,0 0-1,21 14 1,-21-14-1,20 8 0,-20-8 1,21 2-1,-21-2 0,20 2 0,-20-2 0,19-9 1,-19 9-1,16-3 0,-16 3 0,0 0 0,19-4 0,-19 4 0,0 0 0,15 2 0,-15-2 0,0 0 0,15-5 0,-15 5 0,0 0 0,21-15 1,-21 15-1,0 0 0,19-14 0,-19 14 0,0 0 0,0 0 0,17-10 0,-17 10 0,0 0 1,0 0-1,3-19 0,-3 19 1,0 0-1,4-22 0,-4 22 1,3-16-1,-3 16 0,0 0 0,0 0 1,0-20-1,0 20 0,0 0 0,-7-16 0,7 16 0,0 0 0,-13-20 1,13 20-1,0 0 0,-17-16 0,17 16 0,-21-13 0,21 13 0,-24-10 0,24 10-1,-27-4 1,9 8-1,3-1-1,15-3-4,-34 19-14,34-19-11,-33 24 1,21-9-1</inkml:trace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02-03T04:21:02.089"/>
    </inkml:context>
    <inkml:brush xml:id="br0">
      <inkml:brushProperty name="width" value="0.33333" units="cm"/>
      <inkml:brushProperty name="height" value="0.66667" units="cm"/>
      <inkml:brushProperty name="color" value="#FFAEC9"/>
      <inkml:brushProperty name="tip" value="rectangle"/>
      <inkml:brushProperty name="rasterOp" value="maskPen"/>
      <inkml:brushProperty name="fitToCurve" value="1"/>
    </inkml:brush>
  </inkml:definitions>
  <inkml:trace contextRef="#ctx0" brushRef="#br0">42-1 7,'0'0'9,"0"0"0,0 0 0,0 0-2,0 0 0,0 0-1,0 0 0,0 0-1,0 0 0,0 0-1,0 0-1,0 0 1,0 0 0,0 0-1,0 0 0,0 0 0,0 0-1,0 0 0,0 0 0,0 0-1,0 0-1,0 0 1,0 0-1,0 0 0,0 0 0,0 0 0,-2 27 0,2-27 0,-2 30 0,0-14 0,2-2 0,-2 6 0,1-1 3,-3 3-2,0-1 2,1 4-2,1 0 2,-1 4-2,-1-1 2,0 1-2,1 1-1,3 2-1,0-3 1,3-1 0,-1-1 0,-2 3 0,0-1 0,0-4 0,2 1 0,-7 3 0,3-1 0,0 3 0,-2 1-1,4 3 1,-1-2 0,2 6 0,-1-5 0,2 1-1,-2-1 1,4 0 0,-2-2 0,-2 2 0,1 0-1,-1-2 1,-3-5 0,3 1 0,-4 4-1,6-9 1,-4 2-1,4 2 3,-2 3-2,5-1 2,-1 0-2,-2-1 2,0-1-1,-2 3 0,0-3 1,0-2-2,-4-4 0,2-1-1,0 1 1,2 1 0,-1-1 0,2 2 0,3 4-1,-4-4 1,5 9 0,-1 0 0,1-3 0,-3-3-1,3 7 1,-3-8 0,4-1 0,-5-4 0,5 0 0,-4-4 0,-2 3 0,5-1 0,-5 4 0,2 1 0,-2 0 0,2 0-1,-2 2 1,3 4 0,-6-4-1,1 3 1,0-5 0,-2-1-1,4 4 1,-3 1 0,-1-2 0,4 2-1,-2 0 2,2 3-1,0-5 1,2 5 0,-4-5 0,4 0-1,0 5 1,-4-3-1,2-4 0,0-1-1,2 1 1,-6 0 0,4-2-1,0 6 2,-1-6-1,-1 3-1,-2 2 1,4 1 1,-2 2-2,2 1 1,4 0 0,-2-1 0,-2 6 0,0-1 0,0-5 0,-2 5 0,0-6 0,-1-3 0,4 0 0,-6 2 0,5-6-1,0 1 1,4 1 0,-1-2 0,-3 4 0,0 2 0,7-2 0,-5-2 0,-2 7 0,4 2 0,-2-3 0,-2 3-1,0-2 1,0-3-2,0 2 2,-4 5-1,4-6 1,0 1-1,-2 3 1,4 0 0,-2 0 0,-2-4 0,4 3 0,0-8 0,-2 2 0,2-2 0,-2-3 0,0 5 0,0-4 0,1 2 0,-1-2 0,0 6 0,0 0 0,4-7 0,-4 1 0,0 2 1,0 0-2,0-1 1,0-3 0,-4 1 0,3-2 0,-3 3 0,0-1 0,3-1 0,-5-1 0,6-18 0,-3 29 0,3-29 0,-2 23 0,2-23 0,2 19-1,-2-19 1,3 25 0,-3-7 1,0 2-1,4 1-1,-2 1 1,-4 1 0,4 4 0,-2-8 0,-2 8 0,4-2 0,-2-2 0,1 0 0,-1 0 0,2 1 0,4-7 1,-6 8-2,1-1 2,5-5-1,-6 4 0,2-1 0,3-3-1,-5 1 1,0-4 0,0-16 0,3 25 0,-3-25 0,0 18 0,0-18 0,0 0 0,0 21 0,0-21 0,0 16 0,0-16 0,0 20 0,0-20 0,0 0 0,0 18 0,0-18 1,0 0-1,0 0 0,0 17 0,0-17 0,0 0 0,0 18 0,0-18 0,0 0 0,-1 22 0,1-22 0,0 0 0,-2 16 0,2-16 0,0 0 0,-4 16 0,4-16 0,0 0 0,-3 18 0,3-18 0,0 0 1,0 0-2,-11 19 1,11-19 0,0 0 0,0 0 0,0 0 0,0 0 0,0 0 0,0 0 0,0 0 0,0 0 0,0 0 0,0 0 0,0 0 0,0 0 0,0 0 0,0 0 0,0 0 0,0 0-2,-4-21-1,4 21-7,0 0-16,8-25-1,-8 25-1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02-03T04:21:07.432"/>
    </inkml:context>
    <inkml:brush xml:id="br0">
      <inkml:brushProperty name="width" value="0.26667" units="cm"/>
      <inkml:brushProperty name="height" value="0.53333" units="cm"/>
      <inkml:brushProperty name="color" value="#FFCC00"/>
      <inkml:brushProperty name="tip" value="rectangle"/>
      <inkml:brushProperty name="rasterOp" value="maskPen"/>
      <inkml:brushProperty name="fitToCurve" value="1"/>
    </inkml:brush>
  </inkml:definitions>
  <inkml:trace contextRef="#ctx0" brushRef="#br0">0-4 11,'0'0'13,"0"0"-1,0 0 1,0 0-2,0 0-2,0 0-1,0 0 0,0 0-2,0 0-1,0 0-1,18 14-1,-18-14-1,0 0 0,22 11 0,-22-11 0,28 7 0,-14-7-1,8 0 0,-2-2 0,-1 1 0,5-1-1,1-2 1,-2 6 0,6 0-1,-8 1 0,2-3 1,6 2-1,-6-2 0,4 2 1,-3-2-1,1 0 0,-2-4 0,0 4 1,-5-1-1,2 1 0,-6 0 0,-14 0 1,29 3-1,-29-3 0,23 2 0,-23-2 1,21 3-1,-21-3 0,22 2 0,-22-2 0,18 0 0,-18 0 0,18 4 0,-18-4 0,23 3 0,-23-3 0,16 6 0,-16-6 0,20 5 0,-20-5 0,20-4 1,-20 4-1,23 0 0,-23 0 0,27-1 0,-27 1 1,27 3-1,-27-3 0,26 2 0,-26-2 0,27 4 0,-27-4 0,25 3 0,-25-3 0,29-3 0,-29 3 0,25-4-1,-25 4 2,25 0-2,-25 0 1,29 0 0,-29 0 0,27 4 0,-27-4 0,28 7 0,-28-7 0,27-2 0,-27 2 0,29 0 0,-29 0 0,29 0 0,-29 0 0,28-2 0,-28 2 0,27 2 0,-27-2 0,25 0 0,-25 0 0,27 0 0,-27 0 0,29 2 0,-13-2 0,0-2 0,5 4 0,1-4 0,-4 0 0,1-1 0,3-1 1,-1 2-1,-4-3-1,4 1 1,-3 4 1,0-1-1,3-1 0,-1 4 0,-2-2 0,5-2 0,-3 4 0,-2-4 0,0-2 0,0 8 0,0-1 0,-2-3 0,3 4 0,-3 1 0,4 1 0,-6-1 0,4-3 0,-18-2 0,29 2 0,-29-2 0,29 7 0,-29-7 0,21-2 0,-21 2 0,20 0 0,-20 0 0,21 0 0,-21 0 0,22-4 0,-22 4 0,21 0 0,-21 0 0,24 0 0,-24 0 0,25 0 0,-25 0 0,27 0 0,-27 0 0,23-3 0,-23 3 0,23 0 0,-23 0 0,16-2 0,-16 2 0,18-2 0,-18 2 0,16 0 0,-16 0 0,20 2 0,-20-2 0,29-4-1,-29 4 1,21-3 0,-21 3 0,20-6-1,-20 6 1,18-5 0,-18 5 0,0 0 0,18-2 0,-18 2 0,0 0 0,19-1 0,-19 1 0,0 0 0,18 0 0,-18 0 0,0 0 0,20-2 0,-20 2 0,16-4 0,-16 4 0,16-3 0,-16 3 0,18 1 0,-18-1 0,16 2 0,-16-2 0,16 4 0,-16-4 0,0 0 0,20 5 0,-20-5 0,0 0 0,21 7 0,-21-7 0,0 0 0,18 0 0,-18 0 0,0 0 0,22 0 0,-22 0 0,0 0 0,21-5 0,-21 5 0,0 0 0,20 0 0,-20 0 0,0 0 0,0 0 0,18-4 0,-18 4 0,0 0 0,0 0 0,16 2 0,-16-2-1,0 0 1,0 0 1,20 9-1,-20-9 0,0 0 0,20 4 0,-20-4 0,0 0 0,0 0 0,17-2 0,-17 2 0,0 0-1,0 0 2,0 0-1,0 0 0,18 2-1,-18-2 1,0 0 1,0 0-2,0 0 2,16 1-1,-16-1 0,0 0 0,18 4 0,-18-4 0,0 0 0,15 9 0,-15-9 0,18 2 0,-18-2 0,0 0 0,16 1 0,-16-1 0,0 0 0,21 2 1,-21-2-1,0 0 0,20 0 0,-20 0 0,0 0 0,0 0 0,18-3 0,-18 3 0,0 0 0,0 0 0,0 0 0,0 0 0,18-2 0,-18 2 0,0 0 0,0 0 0,0 0 0,16-2-1,-16 2 1,0 0 0,0 0 0,0 0 0,20-5 0,-20 5 0,0 0 0,0 0 0,19-6 1,-19 6-1,0 0-1,16-7 1,-16 7 0,0 0 0,0 0 0,0 0 0,16-14 0,-16 14 0,0 0 0,17-7 0,-17 7 0,0 0 0,17-7 0,-17 7 0,0 0 0,17-11 0,-17 11 0,0 0 0,0 0 0,0 0 0,0 0 0,0 0 0,0 0-1,0 0 1,0 0 0,0 0 0,0 0 0,0 0 0,0 0 1,16-9-1,-16 9 0,0 0 0,0 0 0,0 0-1,0 0 2,0 0-2,0 0 1,0 0 0,0 0 0,0 0 0,0 0 0,0 0 0,0 0 0,0 0 0,0 0 0,0 0 0,0 0 0,0 0 0,16 9-1,-16-9 0,0 0-2,3 23-9,1 2-16,-8 18-1,-8 12-2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02-03T04:21:14.79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E6A2865-50C6-493A-B63D-C27D54CF688C}" emma:medium="tactile" emma:mode="ink">
          <msink:context xmlns:msink="http://schemas.microsoft.com/ink/2010/main" type="writingRegion" rotatedBoundingBox="8145,13484 13300,12916 13652,16113 8497,16681"/>
        </emma:interpretation>
      </emma:emma>
    </inkml:annotationXML>
    <inkml:traceGroup>
      <inkml:annotationXML>
        <emma:emma xmlns:emma="http://www.w3.org/2003/04/emma" version="1.0">
          <emma:interpretation id="{5EA2A936-3F4E-4846-9D3C-63E521BE690D}" emma:medium="tactile" emma:mode="ink">
            <msink:context xmlns:msink="http://schemas.microsoft.com/ink/2010/main" type="paragraph" rotatedBoundingBox="8151,13421 12817,12995 12934,14275 8268,1470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388878D-6FC8-46F2-B4E3-2FB9DB905332}" emma:medium="tactile" emma:mode="ink">
              <msink:context xmlns:msink="http://schemas.microsoft.com/ink/2010/main" type="line" rotatedBoundingBox="8151,13421 12817,12995 12934,14275 8268,14701"/>
            </emma:interpretation>
          </emma:emma>
        </inkml:annotationXML>
        <inkml:traceGroup>
          <inkml:annotationXML>
            <emma:emma xmlns:emma="http://www.w3.org/2003/04/emma" version="1.0">
              <emma:interpretation id="{95AD7EFE-76F5-4752-A329-85B0D9B1A386}" emma:medium="tactile" emma:mode="ink">
                <msink:context xmlns:msink="http://schemas.microsoft.com/ink/2010/main" type="inkWord" rotatedBoundingBox="8170,13630 9291,13527 9355,14233 8235,14335"/>
              </emma:interpretation>
              <emma:one-of disjunction-type="recognition" id="oneOf0">
                <emma:interpretation id="interp0" emma:lang="en-CA" emma:confidence="0">
                  <emma:literal>NE</emma:literal>
                </emma:interpretation>
                <emma:interpretation id="interp1" emma:lang="en-CA" emma:confidence="0">
                  <emma:literal>XE</emma:literal>
                </emma:interpretation>
                <emma:interpretation id="interp2" emma:lang="en-CA" emma:confidence="0">
                  <emma:literal>Xe</emma:literal>
                </emma:interpretation>
                <emma:interpretation id="interp3" emma:lang="en-CA" emma:confidence="0">
                  <emma:literal>Xt</emma:literal>
                </emma:interpretation>
                <emma:interpretation id="interp4" emma:lang="en-CA" emma:confidence="0">
                  <emma:literal>*E</emma:literal>
                </emma:interpretation>
              </emma:one-of>
            </emma:emma>
          </inkml:annotationXML>
          <inkml:trace contextRef="#ctx0" brushRef="#br0">228 15 20,'2'-18'20,"-2"18"-3,0 0-2,0 0-4,0 0-2,-20 4-2,20-4-2,-22 37-2,8-3-1,0 9-1,-6 14 0,-1 7 0,-3 0 0,6 1 0,-1-3-1,3-7 1,0-8-1,3-12 1,6-12-2,7-23-2,-7 22-3,7-22-4,0 0-6,0-23-5,1-2-5,5 2-1</inkml:trace>
          <inkml:trace contextRef="#ctx0" brushRef="#br0" timeOffset="360.0206">-46 136 10,'0'0'21,"0"0"-3,0 0-4,0 0-1,0 0-2,20-1-4,-20 1-1,26 23-1,-26-23-1,33 36 0,-14-12-1,-1 0-1,2 6 0,1 2 0,8 0-1,-6 0 0,4 0 0,-2 2 0,2-5-1,-2-1 1,-5-8-1,1-2 0,-1-1 0,-20-17 0,25 20 0,-25-20 0,0 0-1,0 0-1,15 9-4,-15-9-3,0 0-9,0 0-11,0 0 2,-11-16-1</inkml:trace>
          <inkml:trace contextRef="#ctx0" brushRef="#br0" timeOffset="811.0463">896 28 17,'0'0'17,"-25"-7"-2,25 7-3,-32 1-1,14 1-2,1 11 0,-8 1-3,8 7 0,-9 2-1,12 8-1,-11-1-1,7 6 0,-2 5-1,11-2 1,-1-2-2,8 6 1,-2-2-1,8 4 0,3-6 0,4 0 0,7-3-1,0-6 1,9-5-1,-2-5-1,1-6 1,3-9 0,2-1-1,1-6 0,-4 2-2,-2-9-3,4 9-7,-12-9-13,0 6-2,0-3 0</inkml:trace>
          <inkml:trace contextRef="#ctx0" brushRef="#br0" timeOffset="1149.0657">724 329 0,'0'0'23,"-18"-4"1,18 4-9,0 0-1,0 0-3,0 0-3,0 0-1,30 0-3,-10-5 0,11 7-1,-3-11-1,4 5-1,3-6 0,-1 1 0,0-4-1,-4 8 0,-1-8 1,-10 5-1,6 0-1,-25 8-1,31-3-3,-31 3-14,0 0-9,12 27 1,-12-27-2</inkml:trace>
        </inkml:traceGroup>
        <inkml:traceGroup>
          <inkml:annotationXML>
            <emma:emma xmlns:emma="http://www.w3.org/2003/04/emma" version="1.0">
              <emma:interpretation id="{2860EB08-0F52-4EE1-B69D-E3971E6661A7}" emma:medium="tactile" emma:mode="ink">
                <msink:context xmlns:msink="http://schemas.microsoft.com/ink/2010/main" type="inkWord" rotatedBoundingBox="9810,13270 12817,12995 12934,14275 9927,14549"/>
              </emma:interpretation>
              <emma:one-of disjunction-type="recognition" id="oneOf1">
                <emma:interpretation id="interp5" emma:lang="en-CA" emma:confidence="1">
                  <emma:literal>(-113.1)</emma:literal>
                </emma:interpretation>
                <emma:interpretation id="interp6" emma:lang="en-CA" emma:confidence="0">
                  <emma:literal>(-1, 3.1)</emma:literal>
                </emma:interpretation>
                <emma:interpretation id="interp7" emma:lang="en-CA" emma:confidence="0">
                  <emma:literal>(t, 3.1)</emma:literal>
                </emma:interpretation>
                <emma:interpretation id="interp8" emma:lang="en-CA" emma:confidence="0">
                  <emma:literal>(-11 3.1)</emma:literal>
                </emma:interpretation>
                <emma:interpretation id="interp9" emma:lang="en-CA" emma:confidence="0">
                  <emma:literal>1-1, 3.1)</emma:literal>
                </emma:interpretation>
              </emma:one-of>
            </emma:emma>
          </inkml:annotationXML>
          <inkml:trace contextRef="#ctx0" brushRef="#br0" timeOffset="6994.4">1761-309 3,'-7'-16'20,"7"16"-4,0 0-2,-17 5-2,17-5-3,-12 29 0,5-8-1,0 6-1,-1 7-3,0-1-1,0 7 0,-2 4-1,2 3 0,1 3-1,4 3 1,-4 4-1,3 0 1,0 4-1,6-2 0,2 1 1,-1 1-1,1-4 1,8 0 0,-3-4-1,2-1 1,3-4-1,4 0 0,0-5 1,2-7-2,-2-1 2,3-6-2,4-8 2,-7-5-4,11-3 1,-13-13-3,6 3-8,-22-3-15,28-21-4,-13 3 1,-3-9 0</inkml:trace>
          <inkml:trace contextRef="#ctx0" brushRef="#br0" timeOffset="7347.4202">2031 233 16,'0'0'26,"0"0"0,-14-18-13,14 18 1,0 0-6,14 5-1,-14-5-1,23-3-2,-23 3 0,33-2-1,-15-3-1,0 3-1,1 0 1,-1 2-1,0 0-1,-18 0 1,29 2 0,-29-2-1,23 0-1,-23 0 0,16 7-2,-16-7-4,16 3-9,-16-3-14,0 0 1,22-1 0</inkml:trace>
          <inkml:trace contextRef="#ctx0" brushRef="#br0" timeOffset="7677.4391">2565-163 15,'0'0'28,"0"0"-3,0 0-12,-11 30 0,0-10-6,13 10 0,-11 2-3,9 9 1,-9 2-4,11 2 2,-4 1 0,11 0-1,-5 2-1,3-7 0,0 0 0,0-3 0,2-10 0,-2-4-1,1 1-1,-8-25 0,12 17-2,-12-17-5,0 0-6,16-16-15,-16 16 0,16-28 0</inkml:trace>
          <inkml:trace contextRef="#ctx0" brushRef="#br0" timeOffset="7962.4554">2882 251 26,'0'0'29,"18"25"1,-17 1-15,-1-6-2,13 16-3,-13-6-4,4 7-1,-8-3-1,4 5-2,-4-1 0,1-3 0,-4-6-2,-2-4 1,2 0-2,-1-9-1,1-2-2,7-14-9,0 0-13,-18 7-6,18-7 2,0 0-1</inkml:trace>
          <inkml:trace contextRef="#ctx0" brushRef="#br0" timeOffset="11275.6449">3344-154 15,'-20'-5'17,"20"5"-2,-21-8-2,21 8-1,-4-23-3,8 5-1,17 8-1,1-8-2,13 9-1,-1-2-1,9 9-1,-5 10 0,-2 4-1,-6 15 0,-6 1 0,-15 12-1,-8 4 1,-8 2-2,-11 4 2,-3-5-2,-1-6 1,1-1-1,-3-21 0,10-6 0,14-11 1,0 0-1,-5-23 0,19 2 0,2 1 0,11 4 1,-4 9 0,6 9 0,-6 14 0,1 9 1,-6 5 0,-4 18-1,-11 6 1,1 4-1,-9-2 2,-4-5-2,0-3 2,-6-14-2,1-5 1,-7-17 0,1-12 0,0-14 0,0-11 0,-3-3-1,2-3 1,1 1-1,4 1 0,2 8 0,-3 0-2,17 21-3,0 0-6,0 0-11,0 0-5,0 0-1</inkml:trace>
          <inkml:trace contextRef="#ctx0" brushRef="#br0" timeOffset="11577.6622">3879 242 24,'0'0'28,"0"0"1,0 0-13,0 0-2,0 0-5,-12-22-3,12 22-2,-6-19-1,6 19-2,-3-24 0,3 24-2,0-19 0,0 19-2,0 0-3,0 0-9,0 0-14,0 0 0,0 0-1</inkml:trace>
          <inkml:trace contextRef="#ctx0" brushRef="#br0" timeOffset="18023.0308">4207-364 16,'0'0'13,"0"0"0,0 0-4,0 0-1,-22-17-2,22 17 0,0 0-1,0 0-1,-8 17 3,8-17-3,0 21 0,3-3 0,-1 5 1,1 7-2,1 4 0,0 12-1,3 1-2,0 6 1,0 3-1,-5-1 0,5-4-1,-2-4 2,-3-8-2,2-10 0,-4-3 0,0-10-1,2 0-2,-2-16-5,0 0-6,0 18-10,0-18-1,0 20 0</inkml:trace>
          <inkml:trace contextRef="#ctx0" brushRef="#br0" timeOffset="18586.063">4495-603 20,'11'16'13,"0"5"1,1 0-3,6 13-1,-3-2-1,2 17-4,-2-3 2,-1 18-3,0 2-1,-6 9 0,-7 10-2,-2 5 0,-12 9-1,-1 3 1,-10-6-2,-1-10 2,-9-8-3,7-19-6,1-14-16,6-11-2,-3-25 1</inkml:trace>
        </inkml:traceGroup>
      </inkml:traceGroup>
    </inkml:traceGroup>
    <inkml:traceGroup>
      <inkml:annotationXML>
        <emma:emma xmlns:emma="http://www.w3.org/2003/04/emma" version="1.0">
          <emma:interpretation id="{CCA10218-1189-4C72-B6E5-6F786B19FA28}" emma:medium="tactile" emma:mode="ink">
            <msink:context xmlns:msink="http://schemas.microsoft.com/ink/2010/main" type="paragraph" rotatedBoundingBox="8488,15432 13516,14878 13652,16113 8624,1666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72FC64B-8761-4EA2-916A-6B0B4673C41B}" emma:medium="tactile" emma:mode="ink">
              <msink:context xmlns:msink="http://schemas.microsoft.com/ink/2010/main" type="line" rotatedBoundingBox="8488,15432 13516,14878 13652,16113 8624,16667"/>
            </emma:interpretation>
          </emma:emma>
        </inkml:annotationXML>
        <inkml:traceGroup>
          <inkml:annotationXML>
            <emma:emma xmlns:emma="http://www.w3.org/2003/04/emma" version="1.0">
              <emma:interpretation id="{90F0B5D9-38C3-456A-B08D-C54F0F3A6B98}" emma:medium="tactile" emma:mode="ink">
                <msink:context xmlns:msink="http://schemas.microsoft.com/ink/2010/main" type="inkWord" rotatedBoundingBox="10262,15237 13516,14878 13652,16113 10398,16471"/>
              </emma:interpretation>
              <emma:one-of disjunction-type="recognition" id="oneOf2">
                <emma:interpretation id="interp10" emma:lang="en-CA" emma:confidence="0">
                  <emma:literal>yE[-4,2)</emma:literal>
                </emma:interpretation>
                <emma:interpretation id="interp11" emma:lang="en-CA" emma:confidence="0">
                  <emma:literal>yE[-4, 2]</emma:literal>
                </emma:interpretation>
                <emma:interpretation id="interp12" emma:lang="en-CA" emma:confidence="0">
                  <emma:literal>yet-hl, 2]</emma:literal>
                </emma:interpretation>
                <emma:interpretation id="interp13" emma:lang="en-CA" emma:confidence="0">
                  <emma:literal>yE[_rl,2)</emma:literal>
                </emma:interpretation>
                <emma:interpretation id="interp14" emma:lang="en-CA" emma:confidence="0">
                  <emma:literal>yet-ht, 2]</emma:literal>
                </emma:interpretation>
              </emma:one-of>
            </emma:emma>
          </inkml:annotationXML>
          <inkml:trace contextRef="#ctx0" brushRef="#br0" timeOffset="21306.2186">2366 1857 12,'-20'16'25,"-1"-13"1,21-3-13,-32 7-1,3-1-6,6 4-3,-10-4 0,7 3-1,-3-6 0,9 3 0,-3-3-1,5 3 1,18-6-1,-23 1-1,23-1 0,0 0 0,0 0 0,0 0-1,0 0 1,2 22 0,-2-22 0,12 21 1,-12-21 0,14 25-1,-14-25 2,13 30-2,-4-8 1,-2 3-1,6 0 1,-4 5-1,0 7 0,1-1 0,-3 3 0,2 6 0,0-4 0,-1 2 1,0-2-2,-2-2 2,3 4-2,-2-9 1,2 7-1,-2-8 1,0 3-1,-1 0 0,-3-2 1,-3-6-1,6 1 0,-1-1 0,-3-5 1,5-5-1,-7-18 1,16 13 0,-16-13-1,25-2 1,-9-5 0,0-6 0,6 3 1,-1-3-1,3 6 0,-5 2 0,5-1 1,-3 3-1,1 1 0,-1 0-1,-3 6-2,-18-4-7,29-9-17,-12 12 0,-17-3 0</inkml:trace>
          <inkml:trace contextRef="#ctx0" brushRef="#br0" timeOffset="22402.2813">2783 2345 0,'0'0'27,"0"0"0,0 0 0,18 2-18,-18-2-1,18 0-1,-18 0-2,31-4-1,-12-1-1,5 1-1,4-3 0,-1 2 0,-2-2-2,2 1 1,-6-1-1,-3 2 0,-3 3-1,-15 2-2,21-2-5,-21 2-10,0 0-11,0 0 1,0 0-2</inkml:trace>
          <inkml:trace contextRef="#ctx0" brushRef="#br0" timeOffset="22748.3011">3285 1932 3,'21'-11'27,"-21"11"1,0 0 1,20 32-20,-22-11 0,9 13-2,-9 4-1,10 10-2,-7-2-1,3 4-2,0-7 1,1-2-1,-3-11-1,5-5 1,-7-25 0,20 14-1,-20-14 0,25-16 1,-4 2-1,1-4 0,3 0-1,2-3-1,5 7-3,-11-11-8,17 12-15,-13 4-1,0-3-1</inkml:trace>
          <inkml:trace contextRef="#ctx0" brushRef="#br0" timeOffset="23048.3182">3713 1784 0,'-6'-18'26,"-6"-2"3,12 20-2,0 0-10,-25-9-6,27 27-4,-2-18-2,-11 45-2,4-15-1,7 13-1,-4 5 1,13 11-1,-9 0 1,7-1-2,0 7 1,4-10-2,-6 0 2,3-10-1,-1-10-1,-2-10-2,4-3-4,-9-22-17,0 0-7,0 0 1,13-29-1</inkml:trace>
          <inkml:trace contextRef="#ctx0" brushRef="#br0" timeOffset="23259.3303">3996 2235 16,'0'41'30,"3"-2"0,-8-2 0,-1 1-22,5 8-1,-6-1-5,-2-13-9,5 0-20,-3-7-2,7-25-1</inkml:trace>
          <inkml:trace contextRef="#ctx0" brushRef="#br0" timeOffset="25297.4469">4459 1718 28,'-16'-16'19,"16"16"-2,-9-20-2,9 20-2,6-27-4,-6 27-2,18-25-2,1 20-1,-1-4-1,4 16-1,5 0 0,-4 18-1,0 6 0,-5 15-1,-2 2 1,-9 13-1,-7 3 0,-5 7-1,-11-5 0,-4-4 0,-5-4 1,-5-14-1,1-8 0,0-11 0,3-16 1,4-11 1,8-11-2,3-13 2,4-3-2,7-3 2,7 2-1,5-1 1,5 10-1,2 5 1,5 11 0,-1 8-1,2 8 0,0 7 0,-2 5 0,4 5 0,-4-1 0,6-4 0,-6-3 0,-3-4-1,2 2-1,-22-18-4,37 18-8,-37-18-15,25-4 0,-25 4 0</inkml:trace>
          <inkml:trace contextRef="#ctx0" brushRef="#br0" timeOffset="25979.4859">4966 1313 8,'0'0'26,"0"0"0,-16-4-13,16 4 1,-5 16-5,5-16-2,16 24-2,2-14-2,-2-4 0,9 1-1,2-2 0,1 1-1,1-5 0,2 3-1,-1-1 1,-1 3-1,-2-1 0,-6 2 0,-3 0 0,2 2 0,-20-9 0,23 18 0,-23-18 0,9 30 0,-9-12 0,0-2 0,-2 7 0,-1 2 0,1 4 0,-5-1 0,3 3 0,-1-4 0,-1 1-1,4 4 2,2-3-2,-1 3 1,1 2 0,0 3 0,0 4 0,3 4 0,-1 8 0,-2 8-1,5 3 1,-5 2 0,0-4 1,0-1-1,-3-4 1,3-9 0,-7-11 1,-1-10 0,-6-11 0,14-16 0,-28 9 0,13-9-1,-8-7 0,1 2 0,1-4 0,-2 5-1,1 2 0,1 2 0,5 2-1,16-2 0,-22 7-1,22-7-1,0 0-4,0 0-12,-5 16-12,5-16 1,0 0-1</inkml:trace>
          <inkml:trace contextRef="#ctx0" brushRef="#br0" timeOffset="19797.1323">291 2065 7,'0'0'26,"0"0"-1,0 0-9,0 16-5,0-16-3,3 43-4,3-22-1,11 10-2,-4-6 0,10 0 0,-1-7-1,1-8 0,6-8 1,1-6-1,-5-10 0,0-9 1,-3 0 0,-1-11 1,-6 2 0,-1 2 0,-7 1 0,-2 9 1,-5 1 0,0 19 0,0 0-2,0 0 0,0 0-1,-5 35 0,10-1 0,3 6 0,2 13-1,5 9 1,6 12 0,-5 8 1,8 3-1,-10-1 1,0 1-1,-3-6 1,-13-8-1,-1-12 1,-15-14 0,-4-17-1,-7-17 0,3-17 1,-8-15-1,0-7 0,10-13 0,-1-6 0,13-3 1,1-1-1,15-1 0,6 2-1,8 7 0,5-3-2,13 12-1,-7-3-5,14 17-9,-4-3-12,-3 3 0,-2 8 0</inkml:trace>
          <inkml:trace contextRef="#ctx0" brushRef="#br0" timeOffset="20171.1537">1299 1899 22,'0'0'26,"-25"9"1,7 4-11,5 15-6,-10 3-2,5 13-4,-7 1-1,7 10 0,-7-1 0,14 4-2,-3-2 0,9-5 0,3-10-1,7-7 1,8-3-1,8-10 1,10-7-1,4-5-1,7-7 1,-3-7-2,11 3-2,-12-12-2,10 6-6,-17-8-16,-5-3 0,-2 3-1</inkml:trace>
          <inkml:trace contextRef="#ctx0" brushRef="#br0" timeOffset="20428.1684">1184 2231 21,'-16'-12'29,"16"12"-1,0 0-11,-13-20-4,13 20-6,27-4-2,-2 6-2,2-2-2,7 4 1,0-2-1,2 1-1,0-1-2,-6-6-2,4 8-12,-3-4-14,-8-7 0,-1-2 1</inkml:trace>
        </inkml:traceGroup>
      </inkml:traceGroup>
    </inkml:traceGroup>
  </inkml:traceGroup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2-02-23T17:50:19.270"/>
    </inkml:context>
    <inkml:brush xml:id="br0">
      <inkml:brushProperty name="width" value="0.01764" units="cm"/>
      <inkml:brushProperty name="height" value="0.01764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4FDAE00E-BD6F-474A-B215-D161DCAB280C}" emma:medium="tactile" emma:mode="ink">
          <msink:context xmlns:msink="http://schemas.microsoft.com/ink/2010/main" type="writingRegion" rotatedBoundingBox="10863,4496 14294,4496 14294,9273 10863,9273"/>
        </emma:interpretation>
      </emma:emma>
    </inkml:annotationXML>
    <inkml:traceGroup>
      <inkml:annotationXML>
        <emma:emma xmlns:emma="http://www.w3.org/2003/04/emma" version="1.0">
          <emma:interpretation id="{69F57E07-306A-4374-98D2-06249BBCC2B7}" emma:medium="tactile" emma:mode="ink">
            <msink:context xmlns:msink="http://schemas.microsoft.com/ink/2010/main" type="paragraph" rotatedBoundingBox="10863,4496 14294,4496 14294,9273 10863,927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186192C-BF1D-4834-A9BC-9918DD88B812}" emma:medium="tactile" emma:mode="ink">
              <msink:context xmlns:msink="http://schemas.microsoft.com/ink/2010/main" type="line" rotatedBoundingBox="10863,4496 14294,4496 14294,9273 10863,9273"/>
            </emma:interpretation>
          </emma:emma>
        </inkml:annotationXML>
        <inkml:traceGroup>
          <inkml:annotationXML>
            <emma:emma xmlns:emma="http://www.w3.org/2003/04/emma" version="1.0">
              <emma:interpretation id="{62541CA1-65D9-4988-885E-021C894609A0}" emma:medium="tactile" emma:mode="ink">
                <msink:context xmlns:msink="http://schemas.microsoft.com/ink/2010/main" type="inkWord" rotatedBoundingBox="14052,9001 14294,9001 14294,9273 14052,9273"/>
              </emma:interpretation>
              <emma:one-of disjunction-type="recognition" id="oneOf0">
                <emma:interpretation id="interp0" emma:lang="en-CA" emma:confidence="1">
                  <emma:literal>:</emma:literal>
                </emma:interpretation>
                <emma:interpretation id="interp1" emma:lang="en-CA" emma:confidence="0">
                  <emma:literal>!</emma:literal>
                </emma:interpretation>
                <emma:interpretation id="interp2" emma:lang="en-CA" emma:confidence="0">
                  <emma:literal>i</emma:literal>
                </emma:interpretation>
                <emma:interpretation id="interp3" emma:lang="en-CA" emma:confidence="0">
                  <emma:literal>;</emma:literal>
                </emma:interpretation>
                <emma:interpretation id="interp4" emma:lang="en-CA" emma:confidence="0">
                  <emma:literal>j</emma:literal>
                </emma:interpretation>
              </emma:one-of>
            </emma:emma>
          </inkml:annotationXML>
          <inkml:trace contextRef="#ctx0" brushRef="#br0">3431 4444 9,'0'0'22,"0"0"-2,0 0-4,0 0-3,0 0-1,0 0-3,-19 2-1,19-2-4,0 0 1,-7 15-3,7-15 2,0 0-3,-12 22 1,12-22-2,-7 24 2,7-24-1,0 24 0,2-9 0,-2 1 0,0-16-1,10 25 1,-10-25 0,16 19 0,-16-19-1,24 7 1,-24-7 0,24-10 0,-24 10 0,22-21-1,-22 21 1,19-32 0,-12 18 0,-7-5 0,0 4 1,-5-2-2,-2 0 3,-2 1-3,9 16 2,-29-23-2,14 14 2,-4 0-2,0 8 1,2 1-1,-1 3 1,18-3-1,-25 19-1,25-19 2,-14 29-2,9-3 1,7-6-2,1 1 3,2-1-3,5 2 2,8 1 0,-3-6-1,4-5 2,3-4-1,1-3 0,1-5 0,-2-5 0,-5-5 0,2-6 0,-4-4 1,-4-2-1,-6 1 0,-2-4 2,-6-1-2,-6-1 2,-5 3-2,-4 2 2,-1 4-2,-2 8 2,-3 5-2,4 9 0,-5 4 0,5 9 0,3 2 0,3 5-1,2 5 1,3-2-1,8-5 2,1 2-2,7 0 1,6-7 0,3-3 0,6-4 0,0-6 1,4-4-1,-2-5 0,2-6 0,-7-6 1,0-2-1,-7 1 0,-5-3 2,-6 1-2,-6-3 2,-2-2-2,-7 6 1,-4 4-1,0 3 2,-2 3-2,-1 13-2,6 6 3,-2 9-3,6 6 2,6 9 0,2-6 0,8 4-1,2-1 2,7-7-1,-1-14 0,8-3 0,-4-9 0,2-6 1,-2-6-2,-2-10 2,-4-2-1,-4 4 2,-6-3-2,-1 1 3,-7 3-3,7 21 0,-22-13 0,22 13 0,-31 23 1,19 3-4,0 5 5,4 1-5,4 2 3,6-10 1,1-5-1,-3-19 0,28 7 0,-9-17 0,0-7 0,1-7 2,-4-4-2,-4 5 0,-7 2 0,-7 4 0,2 17 0,-24-14 0,2 19 0,-2 6 0,-2 6 0,-1 2 0,4 3 0,6 3 0,5-4 0,12-21 0,-7 24-3,7-24-1,21 12-17,-21-12-11,27-4-2,-27 4 0,21-12-1</inkml:trace>
          <inkml:trace contextRef="#ctx0" brushRef="#br0" timeOffset="5304.0094">266-80 22,'0'0'20,"0"0"-4,0 0-3,-19-17-2,19 17-2,0 0-2,-17 14-1,17-14-1,-26 12-1,26-12 0,-22 24 0,22-24-2,-20 24 1,20-24-2,-16 25 2,16-25-2,-7 29 1,7-29-1,0 28 0,0-28 0,7 18 0,-7-18 1,19 19-1,-19-19 1,21 12-1,-21-12 0,22 10 0,-22-10 0,24 14-1,-24-14 1,22 10-2,-22-10 2,24 12-1,-24-12 0,18 10 0,-18-10 1,19 4-1,-19-4 1,17 0-1,-17 0 1,17-4-1,-17 4 0,21-5 0,-21 5 0,19-7 1,-19 7-2,20-13 1,-20 13 0,22-10 0,-22 10 0,16-16 0,-16 16 0,13-15 0,-13 15 0,9-16 0,-9 16 0,5-25 0,-5 25 0,0-28-1,-4 13 1,4 15-1,-8-29 1,8 29-1,-14-20 2,14 20-1,-18-24 0,18 24 0,-26-19 0,26 19 0,-31-19 0,16 12 0,-7-1 0,8 3 0,-6 1 0,1 4 0,0 2 0,0 6 0,-1 3 0,4 1-1,-4 8 1,5 1-1,4 8-3,-6-14-7,19 12-18,-4-6-1,9 3 0,0-7 0</inkml:trace>
        </inkml:traceGroup>
      </inkml:traceGroup>
    </inkml:traceGroup>
  </inkml:traceGroup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02-03T04:21:52.627"/>
    </inkml:context>
    <inkml:brush xml:id="br0">
      <inkml:brushProperty name="width" value="0.02646" units="cm"/>
      <inkml:brushProperty name="height" value="0.02646" units="cm"/>
      <inkml:brushProperty name="fitToCurve" value="1"/>
    </inkml:brush>
  </inkml:definitions>
  <inkml:traceGroup>
    <inkml:annotationXML>
      <emma:emma xmlns:emma="http://www.w3.org/2003/04/emma" version="1.0">
        <emma:interpretation id="{45D42768-1EF0-487C-83F9-E969608873F7}" emma:medium="tactile" emma:mode="ink">
          <msink:context xmlns:msink="http://schemas.microsoft.com/ink/2010/main" type="writingRegion" rotatedBoundingBox="8843,14161 14529,13762 14744,16824 9058,17223"/>
        </emma:interpretation>
      </emma:emma>
    </inkml:annotationXML>
    <inkml:traceGroup>
      <inkml:annotationXML>
        <emma:emma xmlns:emma="http://www.w3.org/2003/04/emma" version="1.0">
          <emma:interpretation id="{D7C5023E-6299-49D6-902D-71CC040A5464}" emma:medium="tactile" emma:mode="ink">
            <msink:context xmlns:msink="http://schemas.microsoft.com/ink/2010/main" type="paragraph" rotatedBoundingBox="8843,14161 14529,13762 14625,15130 8939,1552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12555FE-C8EE-4AA7-B472-6C0FF16FDE23}" emma:medium="tactile" emma:mode="ink">
              <msink:context xmlns:msink="http://schemas.microsoft.com/ink/2010/main" type="line" rotatedBoundingBox="8843,14161 14529,13762 14625,15130 8939,15529"/>
            </emma:interpretation>
          </emma:emma>
        </inkml:annotationXML>
        <inkml:traceGroup>
          <inkml:annotationXML>
            <emma:emma xmlns:emma="http://www.w3.org/2003/04/emma" version="1.0">
              <emma:interpretation id="{18564FF1-354A-492C-9F66-B9D8E8960571}" emma:medium="tactile" emma:mode="ink">
                <msink:context xmlns:msink="http://schemas.microsoft.com/ink/2010/main" type="inkWord" rotatedBoundingBox="8878,14339 10091,14405 10056,15052 8843,14986"/>
              </emma:interpretation>
              <emma:one-of disjunction-type="recognition" id="oneOf0">
                <emma:interpretation id="interp0" emma:lang="en-CA" emma:confidence="0">
                  <emma:literal>XE</emma:literal>
                </emma:interpretation>
                <emma:interpretation id="interp1" emma:lang="en-CA" emma:confidence="0">
                  <emma:literal>Xe</emma:literal>
                </emma:interpretation>
                <emma:interpretation id="interp2" emma:lang="en-CA" emma:confidence="0">
                  <emma:literal>Xt</emma:literal>
                </emma:interpretation>
                <emma:interpretation id="interp3" emma:lang="en-CA" emma:confidence="0">
                  <emma:literal>XC.</emma:literal>
                </emma:interpretation>
                <emma:interpretation id="interp4" emma:lang="en-CA" emma:confidence="0">
                  <emma:literal>xe</emma:literal>
                </emma:interpretation>
              </emma:one-of>
            </emma:emma>
          </inkml:annotationXML>
          <inkml:trace contextRef="#ctx0" brushRef="#br0">-66 225 21,'-9'-25'24,"1"9"-4,8 16-5,-8-22-2,8 22-4,0 0-2,0 0-2,0 0-1,23 24 0,-23-24-1,28 30 0,-10-12-1,6 0 0,1-1-1,3 5 0,-3-6-1,6 9 1,-4-6-1,3 6 0,-5 0 1,4 0 0,-8-2-1,1 2 0,-4-3 1,-2-1-1,-16-21 0,23 23 0,-23-23 1,0 0-2,0 0 0,0 0-1,0 0-2,0 0-6,0 0-6,0 0-13,0 0-1,0 0 1</inkml:trace>
          <inkml:trace contextRef="#ctx0" brushRef="#br0" timeOffset="-397.0227">299 0 9,'0'0'27,"0"0"-1,0 0-9,-11 23-1,6 4-7,-13 3 0,7 19-6,-10 1 1,-3 12-2,-4 2 0,-3 0-2,1 0 0,1-5 0,-1-7-1,6-11 2,8-9-3,-3-16-1,19-16-3,0 0-7,0 0-12,-6-21-3,10-8 0</inkml:trace>
          <inkml:trace contextRef="#ctx0" brushRef="#br0" timeOffset="451.0258">929 72 9,'0'0'24,"0"0"-6,-18 1 0,18-1-4,-28 6-3,28-6-2,-29 16-3,11-4 0,-2-1-2,3 9-1,-3-1-1,0 4-1,0 6 0,1-1 0,3 1-1,5 7 0,-2-3 0,10 3 1,-1-4-2,10 2 2,3-2-1,5 2 1,4-4-1,5-5 0,0-5 0,10-4 0,-7 0 0,7-9 0,-5-5 0,1-8-2,-2 5-1,-4-10-4,4 11-7,-9-7-15,-4-4 0,1 2 1</inkml:trace>
          <inkml:trace contextRef="#ctx0" brushRef="#br0" timeOffset="827.0473">702 387 6,'0'0'26,"0"0"-1,-22-9-8,22 9-2,18-7-4,4 9-3,-6-8-1,16 10-3,-5-9 0,9 1-2,-4-1 0,2 1 0,-5-3-1,1 0 0,-3-4 0,-4 4 0,-1-2-1,-1 7 1,-5 1-1,-16 1 0,24 3 0,-24-3-2,18 14-1,-18-14-5,7 20-11,-7-20-10,0 16-1,0-16 0</inkml:trace>
        </inkml:traceGroup>
        <inkml:traceGroup>
          <inkml:annotationXML>
            <emma:emma xmlns:emma="http://www.w3.org/2003/04/emma" version="1.0">
              <emma:interpretation id="{5DB9DE05-F5B7-4255-A0F9-17B10C5DA127}" emma:medium="tactile" emma:mode="ink">
                <msink:context xmlns:msink="http://schemas.microsoft.com/ink/2010/main" type="inkWord" rotatedBoundingBox="10519,14040 12539,13930 12612,15271 10592,15381"/>
              </emma:interpretation>
              <emma:one-of disjunction-type="recognition" id="oneOf1">
                <emma:interpretation id="interp5" emma:lang="en-CA" emma:confidence="1">
                  <emma:literal>(-1.5,</emma:literal>
                </emma:interpretation>
                <emma:interpretation id="interp6" emma:lang="en-CA" emma:confidence="0">
                  <emma:literal>(+1.5,</emma:literal>
                </emma:interpretation>
                <emma:interpretation id="interp7" emma:lang="en-CA" emma:confidence="0">
                  <emma:literal>(41.5,</emma:literal>
                </emma:interpretation>
                <emma:interpretation id="interp8" emma:lang="en-CA" emma:confidence="0">
                  <emma:literal>(-15,</emma:literal>
                </emma:interpretation>
                <emma:interpretation id="interp9" emma:lang="en-CA" emma:confidence="0">
                  <emma:literal>(-4.5,</emma:literal>
                </emma:interpretation>
              </emma:one-of>
            </emma:emma>
          </inkml:annotationXML>
          <inkml:trace contextRef="#ctx0" brushRef="#br0" timeOffset="4905.2806">1771-331 10,'-9'16'22,"0"5"-8,4 17-2,-8-6-1,6 18-3,-13-11 0,11 14-2,-7-6 0,4 6-2,1-5 1,0 11-2,2-7 1,0 7-1,-1-6 0,4 6-1,-1-9 0,7 7 0,-4-9-2,8-2 2,1-10-2,3 0 1,2-1-1,5-6 1,2-2-1,0 3 1,4-2-1,2 3 1,2 1-2,-1 7 1,3-5-1,-2 0-1,3-2-6,-4-11-15,-3-10-7,2-9 0,-10-20 0</inkml:trace>
          <inkml:trace contextRef="#ctx0" brushRef="#br0" timeOffset="5326.3047">2083 284 15,'-18'-13'28,"18"13"1,0 0-12,0 0-2,0 0-5,0 0-2,18 2-3,-18-2-1,30-2-2,-12 0 1,11 4-1,-6-5-1,5 3 0,-1-2 0,-3 4-1,-1-2 0,-5 3 0,-2 3-2,-16-6 0,27 7-6,-27-7-10,0 0-13,21 0 1,-21 0-1</inkml:trace>
          <inkml:trace contextRef="#ctx0" brushRef="#br0" timeOffset="5664.324">2607-21 10,'0'0'26,"-9"34"1,9-11-11,-9-5-1,11 10-6,-9-3 0,12 6-4,-6-3 0,4 9-2,2-3-1,-3 4-1,4-3 0,-5 3 0,5-8 0,-4-3-1,-1-2-1,3-6 0,0-2-3,-4-17-6,10 17-12,-10-17-8,0 0 0,18 18 0</inkml:trace>
          <inkml:trace contextRef="#ctx0" brushRef="#br0" timeOffset="5869.3357">2776 432 22,'7'-29'29,"-7"29"1,5-25-12,-12 6-4,7 19-6,5-16-4,-5 16-4,0 0-6,0 0-14,0 0-10,0 0 1,13 16-2</inkml:trace>
          <inkml:trace contextRef="#ctx0" brushRef="#br0" timeOffset="6438.3683">2992-41 13,'0'-19'25,"0"19"0,4 21-9,-4-21-3,-7 23-4,7-23-2,-6 34 0,6-34-2,-5 36-1,1-18 0,4 5-3,0-2 2,4 2-3,1 0 2,2-1-3,1-1 1,4-3-1,2-2 2,3-7-1,1 0 0,-1-7 0,1-2 0,7-2 0,-5 4 0,5 3 0,-7-3-1,4 9 1,-8-1 0,0 10 0,-5-4 0,-2 7 0,-7-7-1,6 7 2,-10-5-1,2-2 0,2-16 1,-14 29 0,14-29-1,-23 14 0,7-10 1,-2-4-1,2-4 0,-6-1 0,1-1 0,4-3-1,17 9-2,-34-21-2,34 21-6,-14-16-12,14 16-8,-7-18 1,7 18 0</inkml:trace>
          <inkml:trace contextRef="#ctx0" brushRef="#br0" timeOffset="6777.3877">3021-89 17,'0'0'27,"-14"-19"0,14 19-10,0 0-3,17-9-6,5 14-1,-22-5-2,39-5-1,-17 3 0,7 0-2,-4-7 1,3 4-1,-1-2-1,0 5 0,-6-5 0,-1 3 0,-2 1-1,-18 3-1,25 9-2,-25-9-4,14 16-22,-12 0-3,-4 3 2,2 3-2</inkml:trace>
          <inkml:trace contextRef="#ctx0" brushRef="#br0" timeOffset="7137.4082">3621 480 9,'0'0'29,"0"0"1,0 0 2,0 0-19,-2 28-2,2-28-1,7 27-3,-7-7-2,9 12 0,-9-2-2,2 9 0,-4 2-2,-3-2-2,3 4-3,-14-21-11,9 10-18,-11-7-2,18-25 1,-29 18 0</inkml:trace>
        </inkml:traceGroup>
        <inkml:traceGroup>
          <inkml:annotationXML>
            <emma:emma xmlns:emma="http://www.w3.org/2003/04/emma" version="1.0">
              <emma:interpretation id="{DE537ED6-A589-4141-8F93-4E653521A585}" emma:medium="tactile" emma:mode="ink">
                <msink:context xmlns:msink="http://schemas.microsoft.com/ink/2010/main" type="inkWord" rotatedBoundingBox="13097,13897 14532,13796 14625,15130 13191,15231"/>
              </emma:interpretation>
              <emma:one-of disjunction-type="recognition" id="oneOf2">
                <emma:interpretation id="interp10" emma:lang="en-CA" emma:confidence="1">
                  <emma:literal>1.5]</emma:literal>
                </emma:interpretation>
                <emma:interpretation id="interp11" emma:lang="en-CA" emma:confidence="0">
                  <emma:literal>15]</emma:literal>
                </emma:interpretation>
                <emma:interpretation id="interp12" emma:lang="en-CA" emma:confidence="0">
                  <emma:literal>5.5]</emma:literal>
                </emma:interpretation>
                <emma:interpretation id="interp13" emma:lang="en-CA" emma:confidence="0">
                  <emma:literal>"5]</emma:literal>
                </emma:interpretation>
                <emma:interpretation id="interp14" emma:lang="en-CA" emma:confidence="0">
                  <emma:literal>155]</emma:literal>
                </emma:interpretation>
              </emma:one-of>
            </emma:emma>
          </inkml:annotationXML>
          <inkml:trace contextRef="#ctx0" brushRef="#br0" timeOffset="8661.4954">4154-226 12,'0'0'25,"0"0"-7,0 0-1,0 0-2,9 41-4,-10-18-2,8 20-1,-9 0-1,9 8-3,-7-1 1,11 5-3,-8-3 0,3-4-2,-1-8 2,-1-7-3,3-4 0,-2-9-2,4 1-7,-9-21-13,0 0-8,0 0 1,9 16 0</inkml:trace>
          <inkml:trace contextRef="#ctx0" brushRef="#br0" timeOffset="8886.5083">4394 341 18,'0'0'30,"13"-22"0,-13 22 0,-5-19-19,5 19-4,0 0-3,0 0-3,0 0-1,-4-20-3,4 20-5,0 0-10,5-18-11,-5 18 0,11-18 0</inkml:trace>
          <inkml:trace contextRef="#ctx0" brushRef="#br0" timeOffset="9833.5625">4602-354 27,'-18'-15'26,"18"15"-8,0 0 0,0 0-6,36 11-4,-18-4-2,11 6-2,-3-8 0,10 2-2,-5-2 0,1 1-1,-5-6 0,0 3 0,-8-4 0,-1-1 0,-2 4-1,-16-2 1,24-2 0,-24 2-1,18-4-1,-18 4-2,18 4-7,-18-4-18,0 0-1,14 18 0,-14-18-1</inkml:trace>
          <inkml:trace contextRef="#ctx0" brushRef="#br0" timeOffset="9457.5409">4652-248 18,'0'0'26,"0"0"-4,-1 24-6,1-24-4,-4 39-3,0-23-3,6 14-1,-2 1-1,2 4-1,-2-5-1,7 3 0,-5-5 0,5-3-1,0-2 0,4-7 0,-11-16 0,23 16-1,-23-16 1,36 4 0,-16-8-2,5 1 1,-4 3 0,3 0 0,1 3 1,-6 8-2,1 1 1,-4 3-1,-2 3 2,1 1-1,-10 4 1,-3 6-1,-2-6 0,-4 2 1,-3-2 0,-5 0 0,-3-7 0,-1 4-1,0-13 0,-5 0 0,5 0 0,-2-5-1,0 0-2,3-9-2,15 7-7,-19-9-13,19 9-6,-9-23 2,7 5-1</inkml:trace>
          <inkml:trace contextRef="#ctx0" brushRef="#br0" timeOffset="10697.6119">5109-531 0,'0'0'26,"0"0"1,0 0 0,-23 2-14,23-2-3,0 0-3,16 18-2,-16-18 0,28 5-3,-6-1 0,3 1-1,2-3 0,5-2 0,2 0-1,0-4 0,0 1 0,0-5 1,-5 1-1,1-2 0,-6 4 1,1 0-1,-7 1 0,1 4 0,-19 0 0,25 7 0,-25-7 0,20 13-1,-20-13 1,9 16 0,-9-16 0,0 0 0,7 25 0,-7-25 0,0 19 0,0-19 0,-3 27 0,3-27 0,-6 36 0,1-15 0,-1 4 0,-1 5 1,0 4-1,4 4 0,-3 3 0,1 3-1,1 3 1,1-3-1,4 6 0,-6 2-2,5 1 2,-2 3-1,6-1 0,-6 0 0,4-1 1,-4 3-1,4-2 1,1-3 1,-3-1-2,-1-4 2,-1-3-1,0-6 1,2 1-1,-2-11 1,0-1 0,2-9 0,0-18 0,-3 23 0,3-23 1,0 0 0,0 0 0,0 0 0,0 0 0,0 0 1,-14-21 0,14 21 0,-8-16 1,8 16-1,0 0 2,-28-11-1,10 6 0,-5 12 0,-11-6 0,-8 8-1,-2 0 0,-1 4-1,-5-1 0,5-1-1,7 0-3,-1-13-8,21 2-19,18 0-2,-20-13 0,20 13-1</inkml:trace>
        </inkml:traceGroup>
      </inkml:traceGroup>
    </inkml:traceGroup>
    <inkml:traceGroup>
      <inkml:annotationXML>
        <emma:emma xmlns:emma="http://www.w3.org/2003/04/emma" version="1.0">
          <emma:interpretation id="{43511289-2B90-4C22-A2F0-F5F9B680CBD2}" emma:medium="tactile" emma:mode="ink">
            <msink:context xmlns:msink="http://schemas.microsoft.com/ink/2010/main" type="paragraph" rotatedBoundingBox="9066,15980 14599,15497 14711,16774 9177,1725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6C6011C-51B5-4E2B-8F97-448A0F40E492}" emma:medium="tactile" emma:mode="ink">
              <msink:context xmlns:msink="http://schemas.microsoft.com/ink/2010/main" type="line" rotatedBoundingBox="9066,15980 14599,15497 14711,16774 9177,17257"/>
            </emma:interpretation>
          </emma:emma>
        </inkml:annotationXML>
        <inkml:traceGroup>
          <inkml:annotationXML>
            <emma:emma xmlns:emma="http://www.w3.org/2003/04/emma" version="1.0">
              <emma:interpretation id="{A4288E2B-4D6F-4760-A610-5F853F90E12F}" emma:medium="tactile" emma:mode="ink">
                <msink:context xmlns:msink="http://schemas.microsoft.com/ink/2010/main" type="inkWord" rotatedBoundingBox="11088,15804 14599,15497 14711,16774 11199,17080"/>
              </emma:interpretation>
              <emma:one-of disjunction-type="recognition" id="oneOf3">
                <emma:interpretation id="interp15" emma:lang="en-CA" emma:confidence="0">
                  <emma:literal>ye[-1.5,5)</emma:literal>
                </emma:interpretation>
                <emma:interpretation id="interp16" emma:lang="en-CA" emma:confidence="0">
                  <emma:literal>YE [-1.5, 5)</emma:literal>
                </emma:interpretation>
                <emma:interpretation id="interp17" emma:lang="en-CA" emma:confidence="0">
                  <emma:literal>Ye [-1.5, 5)</emma:literal>
                </emma:interpretation>
                <emma:interpretation id="interp18" emma:lang="en-CA" emma:confidence="0">
                  <emma:literal>YE[-1.5,5)</emma:literal>
                </emma:interpretation>
                <emma:interpretation id="interp19" emma:lang="en-CA" emma:confidence="0">
                  <emma:literal>Yf [-1.5, 5)</emma:literal>
                </emma:interpretation>
              </emma:one-of>
            </emma:emma>
          </inkml:annotationXML>
          <inkml:trace contextRef="#ctx0" brushRef="#br0" timeOffset="14963.8559">2473 1558 14,'0'0'21,"-22"15"-6,22-15-2,-25 16-4,7-9-3,1 5-1,-10-5-1,5 2-1,-8-2-1,5-1 0,-6-3-1,10-3 1,-4-2-1,7 2 1,2-1-1,16 1-1,-24-4 0,24 4 1,0 0-1,0 0 0,-5 23 0,5-23 1,7 36 0,0-9 1,0 1-1,8 10 1,-8 8-1,7 4 0,-7 3 0,8 3 0,-3 6-1,-1 0 1,5 3-1,-7-5 0,7 4 2,-9-7-2,6 1 1,-4-1-1,0-9 2,-6-4-1,1-3 0,0-7-1,-4-11 1,3 2 0,-3-25 0,4 16 1,-4-16 0,0 0-1,18-9 1,-18 9 0,23-21-1,-9 10 0,6 1 0,1 1-1,-1 3 1,2-1-1,-3 4 0,3-1 0,-4 2 0,0 2 0,-2 0 1,-16 0-1,28 6 0,-28-6 0,27 3 0,-27-3 0,24 6-1,-24-6-3,23 8-14,-23-8-10,0 0-4,0 0 2</inkml:trace>
          <inkml:trace contextRef="#ctx0" brushRef="#br0" timeOffset="16210.9272">2872 2177 20,'0'0'28,"0"-23"0,0 23-14,11-20-1,14 17-3,-7-6-3,12 9-3,-1-4-1,7 6 0,-2-2-2,-2 5 1,-7-1-2,0 1 0,-5 6-2,-20-11-3,25 16-7,-25-16-17,0 0-1,0 0 0</inkml:trace>
          <inkml:trace contextRef="#ctx0" brushRef="#br0" timeOffset="16520.945">3427 1701 20,'0'0'27,"0"0"0,4 25-14,-4 5-2,-9 0-2,11 15-2,-9 0-1,12 10-2,0-2-1,3 6-1,-1-7-1,-2 1 0,2-10 0,-1-4-1,1-7-2,-5-12-2,7 1-5,-9-21-17,0 0-3,0 0-1,19-14 0</inkml:trace>
          <inkml:trace contextRef="#ctx0" brushRef="#br0" timeOffset="16768.9591">3696 2138 11,'0'0'29,"11"21"1,-11-21-7,11 21-8,-11-21-3,-2 16-4,2-16-3,0 0-1,0 0-2,-6-26 0,6 10-2,4-6-1,0 4-3,-4-8-8,0 26-16,12-23-4,-12 23 1,0 0-1</inkml:trace>
          <inkml:trace contextRef="#ctx0" brushRef="#br0" timeOffset="17322.9908">4072 1669 17,'0'0'27,"0"19"0,0-19-12,-11 36-4,1-20-2,6 11-3,-3-6-1,3 6-2,4-4 0,2 0-1,-2-5-1,7 2 0,-7-20-1,15 23 1,-15-23-1,35 14 0,-20-10 0,8-1 1,-2-1-1,1 3 0,-1 3 0,-1 4 1,-4 1 0,-3 8-1,-2-3 1,-3 7 0,-8 1 0,4-1 0,-9-7 1,-1 4-1,-4-6 0,10-16 0,-27 23-1,11-16 1,-4-3-1,-5-3-1,3-1 1,-6-7-3,13 9-2,-13-18-7,28 16-12,-20-18-8,13-1 2,5-5 0</inkml:trace>
          <inkml:trace contextRef="#ctx0" brushRef="#br0" timeOffset="17620.0078">4077 1596 2,'0'0'29,"0"0"0,0 0 1,0 0-16,0 0-3,26-2-3,-26 2-2,37 11-2,-17-4-1,12-2 0,-5-1-1,2 1-1,-8-3 0,8 1 0,-6-3-1,-3 0 0,3-1-1,-7-1-1,-2 5-4,-14-3-16,22 0-10,-22 0 0,21 15 0</inkml:trace>
          <inkml:trace contextRef="#ctx0" brushRef="#br0" timeOffset="17872.0222">4599 2018 24,'7'34'32,"-4"2"1,4 7-1,-8-8-24,8 19-1,-11-10-2,4 6-1,-5-14-2,1 3-2,3-3-3,-10-19-20,11-17-8,-25 13-3,25-13 1</inkml:trace>
          <inkml:trace contextRef="#ctx0" brushRef="#br0" timeOffset="19141.0948">4959 1633 15,'16'-11'26,"-16"11"-6,0 0-2,9 22-3,-2-1-4,-16-1-3,11 10-1,-10-5-2,10 7-1,-5-9-2,1 4 0,2-5-1,0-22 0,12 28-1,-12-28 1,27 11-1,-9-13 0,9 2 1,-2-2-1,9 4 0,-3 0 0,3 3 1,-2 4 0,-4 7-1,-1 7 1,-9 0 0,0 2 0,-9-1 0,-4 8 1,-6-9-1,-3 0-1,-10-5 1,-4 1 0,-5 1-1,-6-2 1,0-7-1,-3 1-1,-2-3-2,2-11 0,7 2-4,-2-21-5,27 21-11,-22-43-9,12 9 1,10-9 0</inkml:trace>
          <inkml:trace contextRef="#ctx0" brushRef="#br0" timeOffset="19441.112">4998 1537 9,'0'0'30,"-18"-7"-1,18 7 1,0 0-16,0 0-3,0 0-5,18 16-1,3-6-1,8-8-1,10 4-1,6-5 0,9-1 0,-4-5-1,2-2 0,-4-4 0,-5 4 0,-10-2-1,-7 4 1,-9-1-1,-17 6-2,17-1-1,-17 1-3,0 0-11,0 0-14,-5 21-3,5-21 2</inkml:trace>
          <inkml:trace contextRef="#ctx0" brushRef="#br0" timeOffset="19764.1305">5533 1152 11,'0'0'25,"0"0"3,24-7-13,-10 26-1,-14-19-2,27 52-3,-16-18-2,12 26-1,-12-2-1,8 18-1,-10 6 0,2 14-2,-15 11 0,-1 6 0,-13 1-1,-5-5-1,-4-2 0,-9-18-2,4-9-3,-9-28-15,9-19-10,6-17-3,7-19 1</inkml:trace>
          <inkml:trace contextRef="#ctx0" brushRef="#br0" timeOffset="11891.6802">145 1778 27,'0'0'27,"0"0"-12,0 0 1,-20 26-5,22 1-3,-2-2-1,11 12-2,-8 3-2,15 4-1,2 1 0,9-2-1,1-8 0,6-4-1,3-5 0,2-17 0,2-11 0,-3-14-1,3-7 1,-9-11 0,-4 0 0,-8-7 0,-4 4 0,-9 1 0,-8 10 0,-2 4 0,1 22 0,-17-18 0,17 18 0,-23 22 0,16 1-1,3 7 2,4 6-1,4 10 0,9 6 0,-4 10 1,10-3-1,-1 7 0,2 2 2,1 1-2,-6-3 2,-5-5-2,-4-9 2,-6-10-2,-11-9 2,-7-9-2,-3-18 0,-3-10 0,-10-10 1,11-13-1,-6 1 0,8-7 0,7-2-1,14-1 1,5 0-2,9 3 2,17 2-3,1 6 0,15 6-6,-6-8-10,9 11-10,2 2-1,-6-1 0</inkml:trace>
          <inkml:trace contextRef="#ctx0" brushRef="#br0" timeOffset="12312.7043">1513 1831 25,'0'0'29,"-23"-14"0,23 14-13,-29 2-4,29-2-4,-30 23-3,14 2-1,-6 5-1,2 11-1,-3 2 0,5 1-1,0 4 0,6 4 0,3 0-1,3-6 0,6-5 0,6-2 0,6-5 0,6-2 0,4-8 0,5-5 0,-2-6 0,3-4-1,6-2 0,-1-9-1,-1 2-1,-4-7-3,8 5-5,-16-7-10,7 0-9,-9 4-1,-18 5 3</inkml:trace>
          <inkml:trace contextRef="#ctx0" brushRef="#br0" timeOffset="12635.7227">1447 2225 29,'0'0'28,"0"0"2,-16-20-16,16 20-3,0 0-4,28 6-3,-28-6-1,36 3-1,-13-3 1,3 2-1,-3-4 0,0 1-1,-3-5 0,-2 3 0,1-1 0,-19 4-1,29-7-1,-29 7 0,29-7-1,-29 7-4,32 2-8,-16-2-18,-16 0 2,25 3-1</inkml:trace>
        </inkml:traceGroup>
      </inkml:traceGroup>
    </inkml:traceGroup>
  </inkml:traceGroup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2-02-23T17:50:00.940"/>
    </inkml:context>
    <inkml:brush xml:id="br0">
      <inkml:brushProperty name="width" value="0.01764" units="cm"/>
      <inkml:brushProperty name="height" value="0.01764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ADEBF051-C516-4697-8DEF-E77A9DBB0853}" emma:medium="tactile" emma:mode="ink">
          <msink:context xmlns:msink="http://schemas.microsoft.com/ink/2010/main" type="writingRegion" rotatedBoundingBox="10216,6023 10462,6023 10462,6263 10216,6263"/>
        </emma:interpretation>
      </emma:emma>
    </inkml:annotationXML>
    <inkml:traceGroup>
      <inkml:annotationXML>
        <emma:emma xmlns:emma="http://www.w3.org/2003/04/emma" version="1.0">
          <emma:interpretation id="{7BEB05FF-E9D0-4679-AA0B-F103C20147A3}" emma:medium="tactile" emma:mode="ink">
            <msink:context xmlns:msink="http://schemas.microsoft.com/ink/2010/main" type="paragraph" rotatedBoundingBox="10216,6023 10462,6023 10462,6263 10216,626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37B7241-3AEB-488A-836E-B0E47C66CC0D}" emma:medium="tactile" emma:mode="ink">
              <msink:context xmlns:msink="http://schemas.microsoft.com/ink/2010/main" type="line" rotatedBoundingBox="10216,6023 10462,6023 10462,6263 10216,6263"/>
            </emma:interpretation>
          </emma:emma>
        </inkml:annotationXML>
        <inkml:traceGroup>
          <inkml:annotationXML>
            <emma:emma xmlns:emma="http://www.w3.org/2003/04/emma" version="1.0">
              <emma:interpretation id="{34926646-B3AB-4994-A10F-63442865C734}" emma:medium="tactile" emma:mode="ink">
                <msink:context xmlns:msink="http://schemas.microsoft.com/ink/2010/main" type="inkWord" rotatedBoundingBox="10216,6023 10462,6023 10462,6263 10216,6263"/>
              </emma:interpretation>
              <emma:one-of disjunction-type="recognition" id="oneOf0">
                <emma:interpretation id="interp0" emma:lang="en-CA" emma:confidence="0">
                  <emma:literal>O</emma:literal>
                </emma:interpretation>
                <emma:interpretation id="interp1" emma:lang="en-CA" emma:confidence="0">
                  <emma:literal>o</emma:literal>
                </emma:interpretation>
                <emma:interpretation id="interp2" emma:lang="en-CA" emma:confidence="0">
                  <emma:literal>0</emma:literal>
                </emma:interpretation>
                <emma:interpretation id="interp3" emma:lang="en-CA" emma:confidence="0">
                  <emma:literal>.</emma:literal>
                </emma:interpretation>
                <emma:interpretation id="interp4" emma:lang="en-CA" emma:confidence="0">
                  <emma:literal>G</emma:literal>
                </emma:interpretation>
              </emma:one-of>
            </emma:emma>
          </inkml:annotationXML>
          <inkml:trace contextRef="#ctx0" brushRef="#br0">115 7 7,'0'0'23,"0"0"0,0 0-5,0 0-3,0 0-3,-20 0-3,20 0-2,0 0-1,0 0-1,-21 5-1,21-5-1,0 0 0,-17 11-1,17-11 0,-17 8-1,17-8 1,-16 14-1,16-14-1,-10 22 1,10-22 0,-10 29-1,10-29 1,-4 26-1,4-26 0,2 24 1,-2-24-1,3 20 0,-3-20 1,7 19-1,-7-19 0,11 17 0,-11-17 1,0 0-1,18 19 0,-18-19 0,19 5 0,-19-5 1,17 8-1,-17-8 0,18 4 0,-18-4 0,22 2 0,-22-2 1,19-4-1,-19 4 0,19-7 0,-19 7 0,19-1 0,-19 1 0,15-5 0,-15 5 1,0 0-1,21-11 0,-21 11 0,10-20 1,-10 20-1,10-29 0,-5 13 0,-1 3 0,-4 13 1,7-26-1,-7 26 0,-4-20 0,4 20 0,-7-23 1,7 23-1,-15-18 0,15 18 0,-21-18 0,21 18 0,-27-13 0,13 8 0,0 1 0,-1 1 0,-2-1 0,17 4 0,-29 2 0,29-2-1,-23 9-1,22 6-4,1-15-23,-11 26-1,11-26-2,2 32 1</inkml:trace>
        </inkml:traceGroup>
      </inkml:traceGroup>
    </inkml:traceGroup>
  </inkml:traceGroup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2-02-23T17:50:02.843"/>
    </inkml:context>
    <inkml:brush xml:id="br0">
      <inkml:brushProperty name="width" value="0.01764" units="cm"/>
      <inkml:brushProperty name="height" value="0.01764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8348B7F9-C2A0-4BC3-9BE3-D3D465EDB6E1}" emma:medium="tactile" emma:mode="ink">
          <msink:context xmlns:msink="http://schemas.microsoft.com/ink/2010/main" type="writingRegion" rotatedBoundingBox="12914,12546 13235,12546 13235,12894 12914,12894"/>
        </emma:interpretation>
      </emma:emma>
    </inkml:annotationXML>
    <inkml:traceGroup>
      <inkml:annotationXML>
        <emma:emma xmlns:emma="http://www.w3.org/2003/04/emma" version="1.0">
          <emma:interpretation id="{DD2CFCB4-7506-4323-BA03-3BE609F714AB}" emma:medium="tactile" emma:mode="ink">
            <msink:context xmlns:msink="http://schemas.microsoft.com/ink/2010/main" type="paragraph" rotatedBoundingBox="12914,12546 13235,12546 13235,12894 12914,1289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4DE39B1-8300-4A18-A196-44A5B027AA34}" emma:medium="tactile" emma:mode="ink">
              <msink:context xmlns:msink="http://schemas.microsoft.com/ink/2010/main" type="line" rotatedBoundingBox="12914,12546 13235,12546 13235,12894 12914,12894"/>
            </emma:interpretation>
          </emma:emma>
        </inkml:annotationXML>
        <inkml:traceGroup>
          <inkml:annotationXML>
            <emma:emma xmlns:emma="http://www.w3.org/2003/04/emma" version="1.0">
              <emma:interpretation id="{91EE94A2-03FE-4A6F-8BD4-4A37B08C6B53}" emma:medium="tactile" emma:mode="ink">
                <msink:context xmlns:msink="http://schemas.microsoft.com/ink/2010/main" type="inkWord" rotatedBoundingBox="12914,12546 13235,12546 13235,12894 12914,12894"/>
              </emma:interpretation>
              <emma:one-of disjunction-type="recognition" id="oneOf0">
                <emma:interpretation id="interp0" emma:lang="en-CA" emma:confidence="0">
                  <emma:literal>0</emma:literal>
                </emma:interpretation>
                <emma:interpretation id="interp1" emma:lang="en-CA" emma:confidence="0">
                  <emma:literal>O</emma:literal>
                </emma:interpretation>
                <emma:interpretation id="interp2" emma:lang="en-CA" emma:confidence="0">
                  <emma:literal>o</emma:literal>
                </emma:interpretation>
                <emma:interpretation id="interp3" emma:lang="en-CA" emma:confidence="0">
                  <emma:literal>8</emma:literal>
                </emma:interpretation>
                <emma:interpretation id="interp4" emma:lang="en-CA" emma:confidence="0">
                  <emma:literal>G</emma:literal>
                </emma:interpretation>
              </emma:one-of>
            </emma:emma>
          </inkml:annotationXML>
          <inkml:trace contextRef="#ctx0" brushRef="#br0">171 25 11,'0'0'23,"-12"-17"-6,12 17-2,-14-6-4,14 6 0,-19-3-4,19 3 0,-19 7-2,19-7-1,-24 12 0,24-12-2,-20 17 0,20-17 0,-23 24 0,23-24-1,-20 27 1,20-27-1,-14 29 1,14-29-2,-7 26 1,7-26 0,0 25 0,0-25 0,7 23-1,-7-23 0,14 27 1,-14-27-1,15 26 1,-15-26-1,19 23 0,-19-23 1,21 24-1,-21-24 0,15 17 1,-15-17-1,19 18 0,-19-18 0,19 13 0,-19-13 0,20 9 1,-20-9-1,24 1 0,-24-1 1,24-6-1,-24 6 0,26-7 0,-26 7 0,22-12 0,-22 12 0,23-14 0,-23 14 0,19-24 1,-19 24-1,13-25 0,-6 9 0,-3 1 0,-4 15 0,5-29 0,-5 29 0,5-26 0,-5 26 1,-5-24-1,5 24 0,-7-24 0,-2 7 0,9 17 0,-17-25 0,17 25 0,-26-28 0,26 28 0,-27-17 0,8 12 0,0 3 0,0 1-1,0 4 0,-1 2-1,6 6-2,-8-10-3,22-1-20,-21 17-5,21-17 1,0 0 0</inkml:trace>
        </inkml:traceGroup>
      </inkml:traceGroup>
    </inkml:traceGroup>
  </inkml:traceGroup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02-03T04:22:24.956"/>
    </inkml:context>
    <inkml:brush xml:id="br0">
      <inkml:brushProperty name="width" value="0.02646" units="cm"/>
      <inkml:brushProperty name="height" value="0.02646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89FDB4D-3634-494B-BF0F-966B1ECB9756}" emma:medium="tactile" emma:mode="ink">
          <msink:context xmlns:msink="http://schemas.microsoft.com/ink/2010/main" type="writingRegion" rotatedBoundingBox="8803,14094 14384,13548 14679,16569 9098,17115"/>
        </emma:interpretation>
      </emma:emma>
    </inkml:annotationXML>
    <inkml:traceGroup>
      <inkml:annotationXML>
        <emma:emma xmlns:emma="http://www.w3.org/2003/04/emma" version="1.0">
          <emma:interpretation id="{A68458B9-9B97-4D2E-B695-5402BDE7D48D}" emma:medium="tactile" emma:mode="ink">
            <msink:context xmlns:msink="http://schemas.microsoft.com/ink/2010/main" type="paragraph" rotatedBoundingBox="8803,14094 14384,13548 14515,14887 8934,1543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FA95D54-3C89-4BC2-882C-3BE1885D4D61}" emma:medium="tactile" emma:mode="ink">
              <msink:context xmlns:msink="http://schemas.microsoft.com/ink/2010/main" type="line" rotatedBoundingBox="8803,14094 14384,13548 14515,14887 8934,15433"/>
            </emma:interpretation>
          </emma:emma>
        </inkml:annotationXML>
        <inkml:traceGroup>
          <inkml:annotationXML>
            <emma:emma xmlns:emma="http://www.w3.org/2003/04/emma" version="1.0">
              <emma:interpretation id="{EDAF189E-BC77-47E0-A74B-F0EFFB218FFF}" emma:medium="tactile" emma:mode="ink">
                <msink:context xmlns:msink="http://schemas.microsoft.com/ink/2010/main" type="inkWord" rotatedBoundingBox="8815,14063 13466,13686 13573,15013 8923,15389"/>
              </emma:interpretation>
              <emma:one-of disjunction-type="recognition" id="oneOf0">
                <emma:interpretation id="interp0" emma:lang="en-CA" emma:confidence="0">
                  <emma:literal>Net-still.</emma:literal>
                </emma:interpretation>
                <emma:interpretation id="interp1" emma:lang="en-CA" emma:confidence="0">
                  <emma:literal>Net-sit.</emma:literal>
                </emma:interpretation>
                <emma:interpretation id="interp2" emma:lang="en-CA" emma:confidence="0">
                  <emma:literal>1(-1.5,IE.</emma:literal>
                </emma:interpretation>
                <emma:interpretation id="interp3" emma:lang="en-CA" emma:confidence="0">
                  <emma:literal>Net-stir.</emma:literal>
                </emma:interpretation>
                <emma:interpretation id="interp4" emma:lang="en-CA" emma:confidence="0">
                  <emma:literal>1(-1.'5,IE.</emma:literal>
                </emma:interpretation>
              </emma:one-of>
            </emma:emma>
          </inkml:annotationXML>
          <inkml:trace contextRef="#ctx0" brushRef="#br0">1694-394 7,'0'0'17,"-25"5"-2,25-5-1,-18 43-3,4-14-1,1 24-1,-6-5-1,10 22-1,-15-3 0,14 21-3,-8-4 0,9 8-2,-4-1 1,8-2-2,3-3 1,4-4-1,1-4-1,6-8 2,2-10-2,3-4 2,4-10-2,6-10 1,-3-4-2,6-14-1,3-4-4,-6-16-11,3-7-12,3 0-1,-3-12 1</inkml:trace>
          <inkml:trace contextRef="#ctx0" brushRef="#br0" timeOffset="368.0211">1922 299 2,'-20'9'25,"20"-9"1,0 0-9,0 0 0,0 0-6,0 0-2,18 18-3,-18-18-2,30 9 0,-14-9-2,8 7 1,-3-7-3,8 2 1,-6-2 0,-2-4 0,5 3 0,-5-8-2,-3 9 0,-18 0-4,34-6-7,-34 6-14,21-3-4,-21 3 1</inkml:trace>
          <inkml:trace contextRef="#ctx0" brushRef="#br0" timeOffset="706.0404">2450-41 16,'0'0'26,"0"0"-8,0 0-1,0 0-4,14 32-3,-14-32-2,7 39-2,-7-16 1,7 6-4,-7-1 1,0 12-2,-1 1 1,2 7-3,-2-4 2,2 3-2,-2-1-1,1-9 1,3 1-2,-3-10-1,6-6-6,-6-22-11,0 0-11,7 16 2,-7-16-2</inkml:trace>
          <inkml:trace contextRef="#ctx0" brushRef="#br0" timeOffset="893.0511">2649 465 3,'0'0'29,"3"-28"0,-3 28 0,-2-22-16,2 22-4,-3-19-8,3 19-10,0 0-18,0 0-1,21 10 0</inkml:trace>
          <inkml:trace contextRef="#ctx0" brushRef="#br0" timeOffset="1441.0824">2894 3 3,'0'0'23,"0"0"-3,0 0-3,0 0-2,0 0-3,-5 31-2,-4-13-2,9 7-3,-8-4 1,10 6-3,-4-8 1,4 6-4,-2-25 3,9 25-4,-9-25 2,22 11-2,-3-11 2,3 2-1,1-4 0,4 4 0,2 3 1,1 4-1,-5 7 1,-2 9-1,-5 0 0,-3-2 0,-5 9 0,-6-3 1,0-4-1,-1 0 1,-8-9-1,5-16 1,-15 23 0,15-23 0,-23 18 0,2-13 0,-3-1-1,-4-3 0,-3 3-1,1-6 0,1 4-1,2-9-1,11 3-4,-5-14-8,21 18-14,0-30-1,3 7 0</inkml:trace>
          <inkml:trace contextRef="#ctx0" brushRef="#br0" timeOffset="1817.1039">2951-134 18,'0'0'28,"0"0"0,-21-23-9,21 23-4,0 0-5,0 0-3,0 0-2,34 20-1,-16-13-1,9 5 0,3-6-1,8-1-1,-3-3 0,8 0 0,-7-6 0,2-1-1,-4-3 1,0 0-1,-6-3 1,-4 9-1,-6-5 1,-18 7-2,27-7-1,-27 7-1,0 0-4,0 0-18,5 19-7,-5-19 0,-14 24 1</inkml:trace>
          <inkml:trace contextRef="#ctx0" brushRef="#br0" timeOffset="12686.7257">3005-300 6,'-22'25'8,"14"-3"-2,-1 1-1,1 13-2,1-3-6,7 19-11</inkml:trace>
          <inkml:trace contextRef="#ctx0" brushRef="#br0" timeOffset="5912.3382">3727 312 18,'21'-7'30,"-21"7"-2,0 16-12,11 9-3,-11-25-3,3 43-3,-4-24-3,2 11-1,-10-5-2,1 6 0,-10-6-2,-11 1-1,6 6-2,-13-15-6,14 9-7,-6-10-12,4-7 0,5-9 0</inkml:trace>
          <inkml:trace contextRef="#ctx0" brushRef="#br0" timeOffset="-4087.2338">337 12 27,'0'0'19,"3"-19"-2,-3 19-4,0 0-2,0 0-4,-10 23-2,-3 2 0,4 7-3,-7 13 1,-4 10-3,-5 4 1,-7 10-1,-4 1 1,2-4-1,-2-2-1,4-9 1,2-5-1,3-20-1,7 2-3,20-32-5,0 0-6,0 0-10,0 0 0</inkml:trace>
          <inkml:trace contextRef="#ctx0" brushRef="#br0" timeOffset="-3604.2061">38 130 1,'0'-23'23,"0"23"-8,0 0 1,-8-20-5,8 20-1,0 0-1,0 0-2,0 0-1,0 0-1,0 0-2,0 0 1,0 0 2,0 0-3,8 22 2,1-3-3,3-1 2,6 5-3,4 6 2,6 5-3,-5 0 0,6 3 0,0-3-1,-1 1 1,3-2 0,-2 0 0,-1-2-1,-3-5 2,2-2-1,-7-1 0,-2 0 0,-4-3 1,-14-20-1,23 26 0,-23-26 0,0 0 0,13 22-2,-13-22-1,0 0-3,0 0-8,0 0-14,0 0-1,0 0-1</inkml:trace>
          <inkml:trace contextRef="#ctx0" brushRef="#br0" timeOffset="-3080.1762">980 226 24,'0'0'20,"0"0"-2,-20-25-2,20 25-1,-22-16-3,22 16-3,-21-10-2,21 10-2,-27-2-1,27 2-2,-32 16 0,16-4-1,-4 8 0,2 8 0,-2 3-1,-1 3 1,5 5-1,-2 4 1,2-1-2,1 3 2,5-8-2,3 1 1,1-1 0,8-6 0,5 1 0,6-4 1,5-3-2,5-7 2,4-2-1,1-5 0,1-1 0,3-1 0,-3-7 0,5 0 0,-9-2-1,2-4-1,-4 6 0,-1-9-3,-1 16-5,-21-9-8,31-14-12,-31 14 0,21-11 0</inkml:trace>
          <inkml:trace contextRef="#ctx0" brushRef="#br0" timeOffset="-2719.1555">765 492 21,'-24'-4'16,"24"4"1,0 0-4,0 0-2,22-1-1,-22 1-4,38 3 0,-15-6 0,11 6-2,-7-8 0,5 5-1,-5-6 0,3 5-1,-3-5-1,0 1 0,-6 0 0,-1 1 0,-4 0-1,-16 4 1,27-5-1,-27 5 0,16-2-1,-16 2-2,0 0-5,0 0-12,0 0-10,15 24 1,-15-24-1</inkml:trace>
          <inkml:trace contextRef="#ctx0" brushRef="#br0" timeOffset="14106.8069">4094-98 7,'0'0'13,"0"0"-1,0 0 0,0 0-2,0 0-2,0 0-1,0 0-3,0 0 0,-15-22-2,19 5-1,5-5-2,5-10-4,8-3-7,3 1-10,2-20 0</inkml:trace>
          <inkml:trace contextRef="#ctx0" brushRef="#br0" timeOffset="6271.3587">4244-223 4,'-18'-12'24,"18"12"-5,0 0-2,0 0-3,-3 21 0,3-21-4,0 37-1,-6-13-2,10 18-1,-9-4-2,10 21-1,-7-1 0,6 7-2,-4 2 1,5 3-2,-1-6 1,-3-3-2,3-8 0,-4-14-3,11-1-8,-11-38-17,0 0-2,23 0 1</inkml:trace>
          <inkml:trace contextRef="#ctx0" brushRef="#br1" timeOffset="360915.6432">4647 419 0,'0'0'10,"13"-14"0,-13 14-2,0 0 0,0 0 0,0 0 0,0 0 0,0 0-1,0 0-1,0 0-1,0 0-1,0 0-1,0 0 0,-20 3-2,20-3 0,0 0 0,0 0 0,0 0 0,-16-18 1,16 18 0,0 0-1,-11-23-1,11 23 1,0 0-2,0 0-6,0 0-5,0 0-10,0 0-4,0 0 1</inkml:trace>
        </inkml:traceGroup>
        <inkml:traceGroup>
          <inkml:annotationXML>
            <emma:emma xmlns:emma="http://www.w3.org/2003/04/emma" version="1.0">
              <emma:interpretation id="{31E7875A-9232-4EF9-AD11-C3DC96E7C5FD}" emma:medium="tactile" emma:mode="ink">
                <msink:context xmlns:msink="http://schemas.microsoft.com/ink/2010/main" type="inkWord" rotatedBoundingBox="13707,14871 13824,13620 14484,13682 14368,14933"/>
              </emma:interpretation>
              <emma:one-of disjunction-type="recognition" id="oneOf1">
                <emma:interpretation id="interp5" emma:lang="en-CA" emma:confidence="0">
                  <emma:literal>i)</emma:literal>
                </emma:interpretation>
                <emma:interpretation id="interp6" emma:lang="en-CA" emma:confidence="0">
                  <emma:literal>1)</emma:literal>
                </emma:interpretation>
                <emma:interpretation id="interp7" emma:lang="en-CA" emma:confidence="0">
                  <emma:literal>$1)</emma:literal>
                </emma:interpretation>
                <emma:interpretation id="interp8" emma:lang="en-CA" emma:confidence="0">
                  <emma:literal>T)</emma:literal>
                </emma:interpretation>
                <emma:interpretation id="interp9" emma:lang="en-CA" emma:confidence="0">
                  <emma:literal>I)</emma:literal>
                </emma:interpretation>
              </emma:one-of>
            </emma:emma>
          </inkml:annotationXML>
          <inkml:trace contextRef="#ctx0" brushRef="#br1" timeOffset="361328.6668">4896-212 12,'0'0'20,"0"0"-5,0 0-2,0 0-2,0 0-3,0 0-1,0 0-4,0 0-1,-5-16-2,5 16-3,0 0-4,0 0-4,0 0-6,5 19-7,-5-19 1</inkml:trace>
          <inkml:trace contextRef="#ctx0" brushRef="#br1" timeOffset="362336.7245">4909-278 6,'0'0'15,"0"0"-2,0 0-2,0 0-2,0 0-2,0 0 0,0 0-2,23-6-1,-23 6-2,21-30 0,-10 11-4,3-3-4,-1-3-12,8 9-4,-12-7-1</inkml:trace>
          <inkml:trace contextRef="#ctx0" brushRef="#br1" timeOffset="361757.6914">5012-328 7,'0'0'16,"0"0"-5,2 27 0,-2-27-2,-3 25-3,3-25-1,-8 33 0,5-15 0,3 9-2,-4 2 0,1 6-1,-1 4 1,4 6-1,-2 1 0,2 8-2,0 1 1,0-3-1,4-4 1,-1 2-2,1-9 1,-2-4-1,1-1 0,-1-6 1,4-7-2,-3 2 1,1-3-3,-4-22 0,9 32-3,-9-32-7,0 0-10,21-2 1</inkml:trace>
          <inkml:trace contextRef="#ctx0" brushRef="#br1" timeOffset="363071.7665">5390-651 18,'16'2'14,"-16"-2"-2,29 20-2,-15-4-1,6 10-3,-4 8 0,2 11-2,-5 7 0,1 15-1,-5 12-1,-4 8-1,-5 2 1,-5 7-2,-4 3 2,-7 2-2,-4-8 0,-3-8 0,-2-8 1,-7-11-4,6-9-1,-4-18-9,10-19-11,20-20 0,-23 5-1</inkml:trace>
        </inkml:traceGroup>
      </inkml:traceGroup>
    </inkml:traceGroup>
    <inkml:traceGroup>
      <inkml:annotationXML>
        <emma:emma xmlns:emma="http://www.w3.org/2003/04/emma" version="1.0">
          <emma:interpretation id="{DD633A8F-2BC2-4210-8430-5C8123BCCE51}" emma:medium="tactile" emma:mode="ink">
            <msink:context xmlns:msink="http://schemas.microsoft.com/ink/2010/main" type="paragraph" rotatedBoundingBox="9161,15782 14426,15267 14555,16581 9289,1709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460AB26-150D-4A9A-9644-17FA370D431E}" emma:medium="tactile" emma:mode="ink">
              <msink:context xmlns:msink="http://schemas.microsoft.com/ink/2010/main" type="line" rotatedBoundingBox="9161,15782 14426,15267 14555,16581 9289,17096"/>
            </emma:interpretation>
          </emma:emma>
        </inkml:annotationXML>
        <inkml:traceGroup>
          <inkml:annotationXML>
            <emma:emma xmlns:emma="http://www.w3.org/2003/04/emma" version="1.0">
              <emma:interpretation id="{F66078EA-2A5B-4C6F-8A2C-C5E859E13F3C}" emma:medium="tactile" emma:mode="ink">
                <msink:context xmlns:msink="http://schemas.microsoft.com/ink/2010/main" type="inkWord" rotatedBoundingBox="9186,16044 10605,15906 10701,16886 9282,17024"/>
              </emma:interpretation>
              <emma:one-of disjunction-type="recognition" id="oneOf2">
                <emma:interpretation id="interp10" emma:lang="en-CA" emma:confidence="0">
                  <emma:literal>YE</emma:literal>
                </emma:interpretation>
                <emma:interpretation id="interp11" emma:lang="en-CA" emma:confidence="0">
                  <emma:literal>Ye</emma:literal>
                </emma:interpretation>
                <emma:interpretation id="interp12" emma:lang="en-CA" emma:confidence="0">
                  <emma:literal>Yt</emma:literal>
                </emma:interpretation>
                <emma:interpretation id="interp13" emma:lang="en-CA" emma:confidence="0">
                  <emma:literal>yet</emma:literal>
                </emma:interpretation>
                <emma:interpretation id="interp14" emma:lang="en-CA" emma:confidence="0">
                  <emma:literal>yes</emma:literal>
                </emma:interpretation>
              </emma:one-of>
            </emma:emma>
          </inkml:annotationXML>
          <inkml:trace contextRef="#ctx0" brushRef="#br0" timeOffset="21746.2438">317 1729 11,'0'27'22,"-7"7"-13,3 0 0,11 1-2,1 4-1,2-3-1,6-4 0,6-9-1,1-12-1,4-9 1,7-20-1,-2-5-1,4-15 1,-4 6 0,1-10-1,-8 8 0,-2 0 0,-3 9-1,-11 9 0,-9 16 0,0 0-1,0 0 1,5 30 0,-5-5-1,2 11 0,7 14 1,1 7-1,7 10 0,4 5 0,6 6 1,-7 6 0,1 0 0,-7-8 1,-3-1-2,-9-11 2,-11-10-1,-3-13 1,-12-14-2,-4-11 0,-3-16 0,-5-11 1,2-12-1,2-8-1,9-4 0,1-3-1,15-1 2,9 0-2,5 3 1,22-1-3,3 3-1,13 11-6,0 0-14,3-2-2,6 7 0</inkml:trace>
          <inkml:trace contextRef="#ctx0" brushRef="#br0" timeOffset="22362.2791">1422 1736 5,'0'0'27,"-14"-19"-1,14 19-8,-17-8-2,1 7-6,4 17-4,-4 0-1,1 11-2,-4 3-1,3 11 0,1 5 0,1 4-1,5 5 0,2-1 0,7-2 0,9-4-1,-2-7 1,11-4-1,0-10 0,9-11 0,-1-4 0,8-5-1,0-5 0,-1-5-1,6 3-3,-12-9-5,12 7-9,-14-5-11,-3-2 2,-22 9-2</inkml:trace>
          <inkml:trace contextRef="#ctx0" brushRef="#br0" timeOffset="22611.2933">1375 2061 15,'0'0'26,"0"0"2,-3-24-15,3 24 0,21-8-5,3 8-2,1-9-3,3 3 0,6-4-2,0-1 0,2 2 0,0-2-2,-4 6-3,-5-8-5,9 10-13,-11-1-6,-5-3 0</inkml:trace>
        </inkml:traceGroup>
        <inkml:traceGroup>
          <inkml:annotationXML>
            <emma:emma xmlns:emma="http://www.w3.org/2003/04/emma" version="1.0">
              <emma:interpretation id="{23AA83C1-9168-4B2E-8DD9-82586A06DFB0}" emma:medium="tactile" emma:mode="ink">
                <msink:context xmlns:msink="http://schemas.microsoft.com/ink/2010/main" type="inkWord" rotatedBoundingBox="11215,15722 12635,15829 12549,16971 11129,16864"/>
              </emma:interpretation>
              <emma:one-of disjunction-type="recognition" id="oneOf3">
                <emma:interpretation id="interp15" emma:lang="en-CA" emma:confidence="1">
                  <emma:literal>(-3,</emma:literal>
                </emma:interpretation>
                <emma:interpretation id="interp16" emma:lang="en-CA" emma:confidence="0">
                  <emma:literal>(23,</emma:literal>
                </emma:interpretation>
                <emma:interpretation id="interp17" emma:lang="en-CA" emma:confidence="0">
                  <emma:literal>{-3,</emma:literal>
                </emma:interpretation>
                <emma:interpretation id="interp18" emma:lang="en-CA" emma:confidence="0">
                  <emma:literal>2-3,</emma:literal>
                </emma:interpretation>
                <emma:interpretation id="interp19" emma:lang="en-CA" emma:confidence="0">
                  <emma:literal>(33,</emma:literal>
                </emma:interpretation>
              </emma:one-of>
            </emma:emma>
          </inkml:annotationXML>
          <inkml:trace contextRef="#ctx0" brushRef="#br0" timeOffset="24405.3959">2427 1433 15,'-13'-18'25,"13"18"-6,-9 20-3,9-20-2,-16 44-5,0-17-2,5 25-2,-5-2-1,7 18 0,-11 1-1,8 15-1,-3 3-1,6 6 1,2-6-1,6-3 0,1-9 0,5-2 0,4-18 1,3-7-2,15-8 2,-2-10-3,9-5 1,-3-11-5,12 6-12,-4-10-14,-1-8 0,-1-4-1</inkml:trace>
          <inkml:trace contextRef="#ctx0" brushRef="#br0" timeOffset="24871.4226">2668 1936 6,'-19'16'26,"19"-16"1,0 0-10,0 0-1,-18-2-5,18 2-3,0 0-2,25 9-2,-7-13-1,3 8 0,2-8-1,2 6-1,1-4 0,-1 4 0,-4 0-1,-7 0-1,-14-2-2,24 5-5,-10 8-13,-14-13-9,0 0 0,0 0 1</inkml:trace>
          <inkml:trace contextRef="#ctx0" brushRef="#br0" timeOffset="25338.4493">3098 1660 4,'0'-18'28,"0"18"1,13-29 0,-10 11-15,19 18-3,-22 0-5,43 0-1,-24 9-1,5 11-2,-10 5 0,2 9 0,-9 0-1,-7 5 0,-5-4 0,-2-4-1,0-6 0,-2-4-1,9-21 1,0 0-1,0 0 0,0 0 0,12-16 0,6 5 0,2 10 1,1 4 0,-3 8 0,4 12 1,-8 4-1,0 8 1,-7 6 0,-1 6 0,-13-6 0,3 0 1,-7-6-1,-3-6 0,-4-4-1,0-4 1,-2-10-1,3-9 0,-1-2 0,18 0-2,-25-7-2,14-9-3,11 16-11,0 0-14,11-24 2,-11 24-2</inkml:trace>
          <inkml:trace contextRef="#ctx0" brushRef="#br0" timeOffset="25600.4643">3601 2014 14,'0'0'30,"22"-5"1,-22 5 1,23 7-20,-23-7 0,16 25-4,-9-9-1,2 16-3,-3-3 0,1 10-1,-7 0-1,0 7-1,-7-5-3,-8-5-2,5 5-6,-15-11-23,7-6-1,-2-14-1,4-10 1</inkml:trace>
        </inkml:traceGroup>
        <inkml:traceGroup>
          <inkml:annotationXML>
            <emma:emma xmlns:emma="http://www.w3.org/2003/04/emma" version="1.0">
              <emma:interpretation id="{4A1EF2A0-8464-4CC4-9247-45F659416D85}" emma:medium="tactile" emma:mode="ink">
                <msink:context xmlns:msink="http://schemas.microsoft.com/ink/2010/main" type="inkWord" rotatedBoundingBox="12696,15712 14356,15194 14758,16485 13098,17003"/>
              </emma:interpretation>
              <emma:one-of disjunction-type="recognition" id="oneOf4">
                <emma:interpretation id="interp20" emma:lang="en-CA" emma:confidence="0.5">
                  <emma:literal>2.5]</emma:literal>
                </emma:interpretation>
                <emma:interpretation id="interp21" emma:lang="en-CA" emma:confidence="0">
                  <emma:literal>25]</emma:literal>
                </emma:interpretation>
                <emma:interpretation id="interp22" emma:lang="en-CA" emma:confidence="0">
                  <emma:literal>2-5]</emma:literal>
                </emma:interpretation>
                <emma:interpretation id="interp23" emma:lang="en-CA" emma:confidence="0">
                  <emma:literal>255]</emma:literal>
                </emma:interpretation>
                <emma:interpretation id="interp24" emma:lang="en-CA" emma:confidence="0">
                  <emma:literal>2.55]</emma:literal>
                </emma:interpretation>
              </emma:one-of>
            </emma:emma>
          </inkml:annotationXML>
          <inkml:trace contextRef="#ctx0" brushRef="#br0" timeOffset="27591.5782">4135 1610 28,'0'0'26,"-22"-8"-6,22 8-3,-16-10-6,16 10-3,-7-22-3,7 22-1,16-21 0,-16 21-2,36-20 0,-9 19 0,2 4 0,-4 11-1,0 11 0,-6 9 0,-4 11 0,-8 8-1,-9 12 0,-10 0-1,-5 3 1,-9-2-1,-3-7 0,-1-14 0,-4-8 1,3-12-1,4-16 0,2-9 1,9-9 0,5-11-1,8-1 1,3-2 0,5 1 0,6-1 1,9 0-1,3 9 0,-2 3 0,8 6 1,1 7-1,1 3 0,-3 6 1,-2 3-1,-1 5 0,-9 3-2,2-6-2,0 11-12,-6-8-14,-12-19 1,23 23-1</inkml:trace>
          <inkml:trace contextRef="#ctx0" brushRef="#br0" timeOffset="27793.5897">4543 1959 5,'0'0'30,"0"0"0,-7-16 2,2-2-16,5 18-5,-4-16-5,4 16-2,0-18-3,0 18-2,7-16-3,-9 0-8,2 16-17,20-14-2,-20 14 1</inkml:trace>
          <inkml:trace contextRef="#ctx0" brushRef="#br0" timeOffset="28289.6181">4767 1515 32,'0'0'22,"0"0"-3,0 0-2,0 0-5,0 0-3,0 0-3,2 25 0,-4-7-2,6 7-1,-4 2 0,-2 3-2,2-3 1,2 1-1,-4-5-1,4-5 1,-2-18-1,18 18 0,-18-18-1,30-2 2,-5-3-2,4-4 1,-1 4 0,8 3 0,2 2 0,-4 7 0,-6 7 0,1 9 0,-7 1 0,-8 2 0,-5 6 1,-7 1-1,-8 0 0,-1-2 1,-7-5-1,-4-8 0,-7-2 0,2-9-1,-8-3 0,2-9-2,1-1 0,-8-10-4,20 7-5,-7-16-10,10 6-9,2-3 1,1-4 1</inkml:trace>
          <inkml:trace contextRef="#ctx0" brushRef="#br0" timeOffset="28574.6344">4799 1449 19,'0'0'28,"-9"-28"0,-1 12-11,10 16-3,0 0-5,21-8-2,-21 8-1,34-5-2,-18-2 0,15 11 0,-3-8-1,6 4-2,-1-2 1,1 2-1,-6 0 0,-3 0-1,0 0-1,-8 0-2,2 9-2,-19-9-14,0 0-12,15 23-2,-15-23 1</inkml:trace>
          <inkml:trace contextRef="#ctx0" brushRef="#br0" timeOffset="31406.7964">5125 996 13,'-16'-1'17,"16"1"0,-18 3-2,18-3-2,0 0-1,0 0-2,0 0-3,0 0-2,22 20 0,1-20-1,6 9-1,6-6 0,7 6-2,-1-3 1,2 1-1,0-2-1,-2 4 1,-9 0-1,-1 2 0,-8-1 0,-3 1 0,-20-11 0,23 28 0,-23-28 0,14 25 0,-14-25 0,6 18 1,-6-18-1,1 20 0,-1-20 0,-1 16 0,1-16 0,-8 18 0,8-18 0,-9 26 1,2-6-1,6-2-1,-5 9 2,4 3-2,1 4 2,-3 5-2,8 6 2,-3-3-2,3 12 1,1 1 1,1 0-1,-3-1 0,4 6 0,-3 1 0,1 5 0,1-5 0,-4-4 0,-2-6 0,5-2 0,-9-7 0,4-8 0,0-11 0,0-7 0,0-16-1,-3 15 1,3-15 1,0 0-1,0 0 0,0 0 0,0 0 0,0 0 0,0 0 0,-7-15 0,7 15 0,0 0 0,0 0 0,-15 9 1,15-9-1,-18 6 1,18-6 0,-25 3 1,6-1-1,-10-4 1,-2 0 0,-8-5 0,-2 7 0,-6-1-1,6-1 0,4-2 0,1 2-1,9 1 0,9-1-1,18 2-2,0 0-7,0 0-21,25 5-2,-5 2 1,3 0-2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2-02-23T16:33:56.827"/>
    </inkml:context>
    <inkml:brush xml:id="br0">
      <inkml:brushProperty name="width" value="0.03528" units="cm"/>
      <inkml:brushProperty name="height" value="0.03528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47F04B6B-540E-4717-B8A9-797EC156C89E}" emma:medium="tactile" emma:mode="ink">
          <msink:context xmlns:msink="http://schemas.microsoft.com/ink/2010/main" type="writingRegion" rotatedBoundingBox="9731,12201 10088,12201 10088,12461 9731,12461"/>
        </emma:interpretation>
      </emma:emma>
    </inkml:annotationXML>
    <inkml:traceGroup>
      <inkml:annotationXML>
        <emma:emma xmlns:emma="http://www.w3.org/2003/04/emma" version="1.0">
          <emma:interpretation id="{0B5CE84E-08FB-401D-9259-8E5D4225DBDC}" emma:medium="tactile" emma:mode="ink">
            <msink:context xmlns:msink="http://schemas.microsoft.com/ink/2010/main" type="paragraph" rotatedBoundingBox="9731,12201 10088,12201 10088,12461 9731,1246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F66016B-ECC3-49E7-B863-F421AE0A3DA7}" emma:medium="tactile" emma:mode="ink">
              <msink:context xmlns:msink="http://schemas.microsoft.com/ink/2010/main" type="line" rotatedBoundingBox="9731,12201 10088,12201 10088,12461 9731,12461"/>
            </emma:interpretation>
          </emma:emma>
        </inkml:annotationXML>
        <inkml:traceGroup>
          <inkml:annotationXML>
            <emma:emma xmlns:emma="http://www.w3.org/2003/04/emma" version="1.0">
              <emma:interpretation id="{559654C1-FD6C-4FC1-BF0C-342F89152C15}" emma:medium="tactile" emma:mode="ink">
                <msink:context xmlns:msink="http://schemas.microsoft.com/ink/2010/main" type="inkWord" rotatedBoundingBox="9731,12201 10088,12201 10088,12461 9731,12461"/>
              </emma:interpretation>
              <emma:one-of disjunction-type="recognition" id="oneOf0">
                <emma:interpretation id="interp0" emma:lang="en-CA" emma:confidence="0">
                  <emma:literal>o</emma:literal>
                </emma:interpretation>
                <emma:interpretation id="interp1" emma:lang="en-CA" emma:confidence="0">
                  <emma:literal>0</emma:literal>
                </emma:interpretation>
                <emma:interpretation id="interp2" emma:lang="en-CA" emma:confidence="0">
                  <emma:literal>O</emma:literal>
                </emma:interpretation>
                <emma:interpretation id="interp3" emma:lang="en-CA" emma:confidence="0">
                  <emma:literal>C</emma:literal>
                </emma:interpretation>
                <emma:interpretation id="interp4" emma:lang="en-CA" emma:confidence="0">
                  <emma:literal>c</emma:literal>
                </emma:interpretation>
              </emma:one-of>
            </emma:emma>
          </inkml:annotationXML>
          <inkml:trace contextRef="#ctx0" brushRef="#br0">246 89 2,'0'0'15,"0"0"-1,-9-18-3,9 18-2,0 0-2,0 0-1,0 0-2,0 0 1,-17-16-1,17 16 0,0 0 1,-17-12-1,17 12-1,-14-15 0,14 15-1,-15-15 0,15 15 0,-17-12 0,17 12-1,-21-2 1,21 2-1,-26 5 0,26-5-1,-29 12 1,14-5-1,15-7 0,-26 19 0,26-19 0,-19 18 0,19-18 0,-14 16 0,14-16 0,-6 20 2,6-20-2,0 16 1,0-16-1,1 15 2,-1-15-2,0 0 1,12 19 1,-12-19-1,0 0 1,23 15-1,-23-15 1,18 9-1,-18-9 1,16 12-1,-16-12-1,22 12 0,-22-12 1,19 12-1,-19-12 0,16 13 0,-16-13-3,18 9 3,-18-9 0,16 8 0,-16-8-2,14 9 2,-14-9-3,20 2 3,-20-2 3,0 0-3,21 8-3,-21-8 3,15 4 0,-15-4 0,0 0 0,21 0 0,-21 0 0,17-6 0,-17 6 3,17-6-3,-17 6 3,14-7-3,-14 7 3,15-2-3,-15 2 0,14-5 0,-14 5 0,0 0 0,14-21 0,-14 21 0,7-18-2,-7 18 2,5-23-2,-5 23 2,2-18-2,-2 18 0,-4-17 0,4 17 1,-10-16 1,10 16-1,-14-17 0,14 17 0,-15-20 1,15 20 0,-19-16-1,19 16-1,0 0-3,0 0-18,-21-5-7,21 5 3</inkml:trace>
        </inkml:traceGroup>
      </inkml:traceGroup>
    </inkml:traceGroup>
  </inkml:traceGroup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2-02-23T17:49:46.635"/>
    </inkml:context>
    <inkml:brush xml:id="br0">
      <inkml:brushProperty name="width" value="0.01764" units="cm"/>
      <inkml:brushProperty name="height" value="0.01764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79980B43-AF28-4556-A814-FCC142AC1DD7}" emma:medium="tactile" emma:mode="ink">
          <msink:context xmlns:msink="http://schemas.microsoft.com/ink/2010/main" type="writingRegion" rotatedBoundingBox="9313,9982 14475,13891 14170,14294 9009,10385"/>
        </emma:interpretation>
      </emma:emma>
    </inkml:annotationXML>
    <inkml:traceGroup>
      <inkml:annotationXML>
        <emma:emma xmlns:emma="http://www.w3.org/2003/04/emma" version="1.0">
          <emma:interpretation id="{18078797-2BFE-4DD0-B0DC-5FC958CA0358}" emma:medium="tactile" emma:mode="ink">
            <msink:context xmlns:msink="http://schemas.microsoft.com/ink/2010/main" type="paragraph" rotatedBoundingBox="9313,9982 14475,13891 14170,14294 9009,1038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B633B9D-6B83-4A78-B489-37A1BF39128C}" emma:medium="tactile" emma:mode="ink">
              <msink:context xmlns:msink="http://schemas.microsoft.com/ink/2010/main" type="line" rotatedBoundingBox="9313,9982 14475,13891 14170,14294 9009,10385"/>
            </emma:interpretation>
          </emma:emma>
        </inkml:annotationXML>
        <inkml:traceGroup>
          <inkml:annotationXML>
            <emma:emma xmlns:emma="http://www.w3.org/2003/04/emma" version="1.0">
              <emma:interpretation id="{7EA70171-131C-49AA-8D9B-A88929085BB7}" emma:medium="tactile" emma:mode="ink">
                <msink:context xmlns:msink="http://schemas.microsoft.com/ink/2010/main" type="inkWord" rotatedBoundingBox="9313,9982 14475,13891 14170,14294 9009,10385"/>
              </emma:interpretation>
              <emma:one-of disjunction-type="recognition" id="oneOf0">
                <emma:interpretation id="interp0" emma:lang="en-CA" emma:confidence="0">
                  <emma:literal>!</emma:literal>
                </emma:interpretation>
                <emma:interpretation id="interp1" emma:lang="en-CA" emma:confidence="0">
                  <emma:literal>i</emma:literal>
                </emma:interpretation>
                <emma:interpretation id="interp2" emma:lang="en-CA" emma:confidence="0">
                  <emma:literal>+</emma:literal>
                </emma:interpretation>
                <emma:interpretation id="interp3" emma:lang="en-CA" emma:confidence="0">
                  <emma:literal>:</emma:literal>
                </emma:interpretation>
                <emma:interpretation id="interp4" emma:lang="en-CA" emma:confidence="0">
                  <emma:literal>¥</emma:literal>
                </emma:interpretation>
              </emma:one-of>
            </emma:emma>
          </inkml:annotationXML>
          <inkml:trace contextRef="#ctx0" brushRef="#br0">-4614-3557 13,'-9'-17'21,"9"17"-2,0 0-6,-26-24 0,26 24-4,0 0-2,-17-7-2,17 7-1,-20 7 1,20-7-2,-19 16 0,19-16-1,-16 22 1,16-22-2,-12 29 0,12-29 0,-2 26 0,4-9 0,-2-17-1,12 22 1,-12-22-1,26 22 1,-9-12 0,0-5-1,0-1 1,1-6-1,-1 0 1,-17 2-1,25-17 0,-25 17 1,18-27-1,-18 10 1,0-4 0,-4-2 0,-1 0 0,-7-1 1,0 6-1,-5-1 2,17 19-2,-29-21 0,10 21 0,2 7 0,-1 7 0,3 1-2,1 7 1,4-1-1,0 3 1,3-2 0,5 4 1,4-9-1,1 2 0,6-2 0,-9-17 0,27 25 0,-8-13 0,-2-3 0,2-1 0,0-6 0,0-5 0,0-6 1,-4-3-1,-3-3 0,-3-6 1,-4-4-1,-2 2 0,-6-6 1,-4 5 0,-3-1 1,-6 6-2,-1 0 2,-2 7-1,1 4 0,0 8-1,-2 10 0,20-10 0,-26 31 0,12-11 0,6 2-1,3 1 1,1-1 0,4 0 1,2-5-2,3-2 1,-5-15 0,22 23 0,-6-16 0,3-2 1,0-4-1,-1-4 0,0 0 0,-3-6 0,0-5 1,-3-3-2,-5-2 2,2 1-1,-9-6 0,-2 0 0,-1 2 1,-6 1 0,-5 6-1,14 15 0,-27-16 0,27 16 0,-27 12 1,13 7 0,4 2-2,-1 6 1,4-1 0,4-1 1,3-4-1,2-1 0,3-1 0,-5-19 0,17 19 0,-17-19 0,27 5 1,-9-9-1,-3-4 0,0-4 0,-1-3 1,-2-4-1,-3 0 0,-8 2 0,-1 0 1,0 17-1,-13-22 0,13 22 1,-24-5-1,24 5 0,-26 13 0,16 3 1,1 2-1,4 1 0,3 0 0,4 1 0,3-4 1,-5-16-1,14 22 0,-14-22 1,26-5-1,-26 5 0,22-22 1,-14 3-1,-1-2 0,-2-1 0,-5 2 0,0-3 0,-6 1 2,6 22-4,-23-22 2,23 22 2,-25 0-2,25 0 0,-23 24 0,16-2 0,4 4 0,1-4 0,4-1 0,3-3 0,-5-18 0,16 19 0,-16-19 0,24-7 0,-24 7 1,25-27-1,-13 10 0,-1-2 0,-4-5 0,-6 4 0,-2-1 0,1 21 0,-19-20 0,19 20 0,-30-4 0,17 13 0,-3 8 0,8 2 0,1 3 0,2-3 0,5-2 0,3-2 0,-3-15 0,14 19-1,-14-19-1,17 2 0,-17-2-6,0 0-23,19 6-2,-19-6-2,0 0 0</inkml:trace>
          <inkml:trace contextRef="#ctx0" brushRef="#br0" timeOffset="-2839.205">0 152 3,'0'0'22,"0"0"-5,0 0-1,0 0-4,0 0-3,0 0 0,0 0-2,0 0-2,14 27-1,-14-27 0,16 21-2,-16-21 0,20 27-1,-20-27 0,26 28 0,-26-28 0,31 29 0,-12-14 0,1 2-1,-1 0 1,2-1-1,-2-3 0,-4 3 1,-3 1-1,-12-17 0,22 24 0,-22-24 0,0 0 0,21 18 0,-21-18 0,0 0 0,17 6 0,-17-6 0,0 0 0,17 6 0,-17-6 0,0 0 0,16 9 0,-16-9 0,0 0 0,0 0 0,20-17 1,-20 17-1,0 0 0,7-22 0,-7 22 0,0 0 0,12-17 0,-12 17-1,0 0 1,12-16 0,-12 16 0,0 0 0,17-25 0,-17 25 0,7-31 0,0 15 0,-5-6 0,5-2 0,0-3 0,3 0 0,-2-4 1,4 2-1,0 2 0,0-3-1,2 5 1,0 3 0,0 5 0,-8 3 0,-6 14 0,9-19-1,-9 19-1,0 0-4,0 0-15,7 17-9,-7-17 1,-7 19-1</inkml:trace>
        </inkml:traceGroup>
      </inkml:traceGroup>
    </inkml:traceGroup>
  </inkml:traceGroup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02-03T04:23:18.677"/>
    </inkml:context>
    <inkml:brush xml:id="br0">
      <inkml:brushProperty name="width" value="0.02646" units="cm"/>
      <inkml:brushProperty name="height" value="0.02646" units="cm"/>
      <inkml:brushProperty name="fitToCurve" value="1"/>
    </inkml:brush>
  </inkml:definitions>
  <inkml:traceGroup>
    <inkml:annotationXML>
      <emma:emma xmlns:emma="http://www.w3.org/2003/04/emma" version="1.0">
        <emma:interpretation id="{D9D3A4EB-844A-4E23-AA97-0993C2226D1F}" emma:medium="tactile" emma:mode="ink">
          <msink:context xmlns:msink="http://schemas.microsoft.com/ink/2010/main" type="writingRegion" rotatedBoundingBox="7018,14820 13143,14380 13363,17453 7239,17893"/>
        </emma:interpretation>
      </emma:emma>
    </inkml:annotationXML>
    <inkml:traceGroup>
      <inkml:annotationXML>
        <emma:emma xmlns:emma="http://www.w3.org/2003/04/emma" version="1.0">
          <emma:interpretation id="{28B31729-19A9-4318-81B9-A0559C31FECA}" emma:medium="tactile" emma:mode="ink">
            <msink:context xmlns:msink="http://schemas.microsoft.com/ink/2010/main" type="paragraph" rotatedBoundingBox="7045,14732 11483,14673 11499,15906 7061,1596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514D002-C72C-4749-AA26-FD6068870432}" emma:medium="tactile" emma:mode="ink">
              <msink:context xmlns:msink="http://schemas.microsoft.com/ink/2010/main" type="line" rotatedBoundingBox="7045,14732 11483,14673 11499,15906 7061,15965"/>
            </emma:interpretation>
          </emma:emma>
        </inkml:annotationXML>
        <inkml:traceGroup>
          <inkml:annotationXML>
            <emma:emma xmlns:emma="http://www.w3.org/2003/04/emma" version="1.0">
              <emma:interpretation id="{0AD5E135-C5A4-4D42-90D7-BCF9CC8347BA}" emma:medium="tactile" emma:mode="ink">
                <msink:context xmlns:msink="http://schemas.microsoft.com/ink/2010/main" type="inkWord" rotatedBoundingBox="7045,14732 10010,14693 10026,15845 7060,15885"/>
              </emma:interpretation>
              <emma:one-of disjunction-type="recognition" id="oneOf0">
                <emma:interpretation id="interp0" emma:lang="en-CA" emma:confidence="0">
                  <emma:literal>XE[-3,</emma:literal>
                </emma:interpretation>
                <emma:interpretation id="interp1" emma:lang="en-CA" emma:confidence="0">
                  <emma:literal>Xt[-3,</emma:literal>
                </emma:interpretation>
                <emma:interpretation id="interp2" emma:lang="en-CA" emma:confidence="0">
                  <emma:literal>xe[-3,</emma:literal>
                </emma:interpretation>
                <emma:interpretation id="interp3" emma:lang="en-CA" emma:confidence="0">
                  <emma:literal>*this,</emma:literal>
                </emma:interpretation>
                <emma:interpretation id="interp4" emma:lang="en-CA" emma:confidence="0">
                  <emma:literal>X6[-3,</emma:literal>
                </emma:interpretation>
              </emma:one-of>
            </emma:emma>
          </inkml:annotationXML>
          <inkml:trace contextRef="#ctx0" brushRef="#br0">11 15 13,'0'0'24,"-12"-16"2,12 16-10,0 0-2,0 0-4,0 0-3,23 14-1,-5 10-2,0-10-1,10 9 0,-4-3 0,4 5-1,3-2 0,-3 2-1,1-2 1,3 4-1,-5-4 1,2 5-2,-2 1 2,-6-4-3,-3 3 2,4-1-2,-8-9 2,0 0-2,-14-18 0,16 19 0,-16-19 0,0 0-2,0 0-3,0-25-9,0 25-15,2-30 0,-5 10 1</inkml:trace>
          <inkml:trace contextRef="#ctx0" brushRef="#br0" timeOffset="-368.0211">215-78 30,'0'0'20,"8"-19"-2,-8 19-3,0 0-1,-6 43-5,-6-26-3,3 23-1,-9-1-1,5 14-2,-14 6 0,9-4-2,-7 3 1,6-12-2,1-2 2,3-13-4,8-8 1,7-23-4,0 0-8,0 0-11,4-21-3,7 3 0</inkml:trace>
          <inkml:trace contextRef="#ctx0" brushRef="#br0" timeOffset="518.0296">926-101 20,'0'0'18,"-1"-16"-1,1 16-2,0 0-2,-18-19-2,18 19-2,-18 9-2,18-9-1,-25 26-2,9 1 0,-4-4-2,2 9 1,-7 0-2,5 8 1,2-7-1,2 8 1,2-3-2,5-2 1,2-4 1,7 2-1,7-4 0,5-3-1,4-4 1,4-4-2,5-3 2,4-7-2,5 4 1,-2-10-1,4-10 1,-6 4 0,6-6-1,-7 2-1,1 3-3,-15-7-6,6 1-15,-21 10-5,0 0 1,11-20-1</inkml:trace>
          <inkml:trace contextRef="#ctx0" brushRef="#br0" timeOffset="804.046">760 215 17,'0'0'25,"0"0"1,0 0-12,0 0-1,0 0-4,28-6-3,-13 5-1,13 2-2,-4-8 0,4 6 0,-3-7-1,-1 5-1,-3-4 0,-3 3 0,-2-1 0,-16 5-1,23 0-1,-23 0-1,0 0-1,0 0-6,20 14-8,-20-14-13,-3 18 2,3-18-1</inkml:trace>
          <inkml:trace contextRef="#ctx0" brushRef="#br0" timeOffset="2719.1555">1775-509 10,'0'0'26,"0"0"-7,0 0 0,0 0-4,0 0-4,-20-7-4,20 7-1,-23 0-3,7-2-1,-4 2 0,2-5-1,-7-2-1,0-2 1,-2 2 0,-1 0-1,-1-1 1,2-1 0,4 4-1,3 0 1,4 1-1,16 4 1,-20 2-1,20-2 0,0 0 1,0 0-1,0 27 0,0-27 0,4 30 0,0-5 0,3 0 0,-4 7 1,8 5-1,-4 6 0,4 7 1,3 2-1,-1 1 1,-1 4-1,1 4 0,-2-2 0,1 0 0,3-11 0,-6 0 0,-2 0 0,0-9 1,-2-1 0,4-4-2,-7 3 2,2 0-2,-1-6 1,-3-3 0,0 1 0,2-4-1,2-4 0,-4-3 2,0-18-2,0 0 1,1 20 0,-1-20 0,0 0 0,0 0 0,22 1 0,-22-1 0,21-1 0,-21 1 1,31-9-2,-15 5 1,5-1 0,1-4 0,-1 5 0,8-3 0,0 0 0,1-4 0,0 4 1,-10-5-2,9 8 2,-8-3-1,-5 3 0,-16 4-1,15 6 0,-15-6-3,0 19-4,0-19-11,-16 15-11,16-15 0,-13 16 0</inkml:trace>
          <inkml:trace contextRef="#ctx0" brushRef="#br0" timeOffset="3087.1766">2097-37 24,'0'0'27,"-21"-1"-5,21 1-3,0 0-6,0 0-4,0 0-1,0 0-3,2 21-1,-2-21 0,23 4-2,-23-4 0,36 0-1,-20-2 1,7 0-2,-1 0-1,-3 2 0,5 4-3,-24-4-5,36 7-12,-36-7-11,25 7 2,-25-7-1</inkml:trace>
          <inkml:trace contextRef="#ctx0" brushRef="#br0" timeOffset="3561.2037">2456-299 0,'5'-23'28,"-5"23"0,29-28 1,-20 8-15,17 20-2,-6-3-5,5 13-1,-1-1-3,2 11 0,-11 8-1,-1 8 0,-10 1 0,-4 4-1,-8-3 0,3-4-1,-7-4-1,1-5 1,11-25-1,0 0 0,0 0 0,0 0 0,0 0 0,21-18 0,-1 16 1,1 6-1,1 10 1,3 8 0,-9 3 1,0 8-1,-1 5 1,-6 5 0,-9-6 1,-2-1-1,-5-6 0,-6 0 0,1-10 1,-6 0-1,-4-8-1,1-5 1,-4-7-1,0 0 0,3-3-1,-1-8-1,23 11-4,-36-18-14,36 18-11,0 0 0,-7-25 0</inkml:trace>
          <inkml:trace contextRef="#ctx0" brushRef="#br0" timeOffset="3846.22">2925 156 22,'21'7'28,"-21"-7"2,0 0-11,16 36-3,-16-36-5,6 44-3,-8-17-1,4 11-4,-8-3 1,5 4-3,-5 1-1,-3-5-3,2 6-5,-9-9-24,5-17-2,11-15 2,-21 5-2</inkml:trace>
        </inkml:traceGroup>
        <inkml:traceGroup>
          <inkml:annotationXML>
            <emma:emma xmlns:emma="http://www.w3.org/2003/04/emma" version="1.0">
              <emma:interpretation id="{235C06E2-2344-4C69-9BA7-46571842658C}" emma:medium="tactile" emma:mode="ink">
                <msink:context xmlns:msink="http://schemas.microsoft.com/ink/2010/main" type="inkWord" rotatedBoundingBox="10468,14758 11484,14745 11499,15906 10483,15919"/>
              </emma:interpretation>
              <emma:one-of disjunction-type="recognition" id="oneOf1">
                <emma:interpretation id="interp5" emma:lang="en-CA" emma:confidence="0">
                  <emma:literal>so)</emma:literal>
                </emma:interpretation>
                <emma:interpretation id="interp6" emma:lang="en-CA" emma:confidence="0">
                  <emma:literal>to)</emma:literal>
                </emma:interpretation>
                <emma:interpretation id="interp7" emma:lang="en-CA" emma:confidence="0">
                  <emma:literal>20)</emma:literal>
                </emma:interpretation>
                <emma:interpretation id="interp8" emma:lang="en-CA" emma:confidence="0">
                  <emma:literal>To)</emma:literal>
                </emma:interpretation>
                <emma:interpretation id="interp9" emma:lang="en-CA" emma:confidence="0">
                  <emma:literal>Do)</emma:literal>
                </emma:interpretation>
              </emma:one-of>
            </emma:emma>
          </inkml:annotationXML>
          <inkml:trace contextRef="#ctx0" brushRef="#br0" timeOffset="4822.2758">3693-20 22,'0'0'28,"2"23"-10,7 0 0,-9-23-6,-2 43-2,-9-29-3,4 13-2,-9-4-2,3 4-1,-8-2-1,1-1 1,-7-4-2,4 0 0,-4-2 0,0-8 0,2-8 0,4-9 0,3-6 0,4-6 0,8-4 0,4-8 0,8-1 1,5-2-1,6 2 0,3 7 1,-4 4 0,8 7-1,-3 5 1,1 11 0,-3 8 1,5 6-1,-1 0 1,0 6 0,-1-1 0,6 8 0,1-8-1,1 4 1,4-2-1,-1 2 0,2 2 0,1 0 0,-2-6 0,2-1-1,-7-4 1,1-7-1,-5-9 1,-3-6-1,1-6 0,-9-10 0,1-6 0,-8-3 0,-2-6 0,-5 1 0,-2-5 0,-7-3 0,-7 3 0,-5 0 0,-2 9 0,-6 5 0,-7 6 0,0 5-1,0 14 0,-3 9 0,7 5-1,-8 3-2,15 11-5,-10-8-14,13 9-9,8-6 0,8-5 1</inkml:trace>
          <inkml:trace contextRef="#ctx0" brushRef="#br0" timeOffset="5347.3058">4286-550 20,'0'0'28,"0"0"0,0 0-12,0 0-4,0 0-4,12 36-2,-3-10 0,15 17-1,-10 9-1,15 17 0,-8 5-1,1 11 0,-12 4-1,1 0 0,-13 6 0,-7-2-2,-10-4-1,-15-16-2,-4 2-4,-21-20-24,7-3-2,-13-13 0,1-9 0</inkml:trace>
        </inkml:traceGroup>
      </inkml:traceGroup>
    </inkml:traceGroup>
    <inkml:traceGroup>
      <inkml:annotationXML>
        <emma:emma xmlns:emma="http://www.w3.org/2003/04/emma" version="1.0">
          <emma:interpretation id="{7E77D38D-429E-42FB-8F54-191B73EB6730}" emma:medium="tactile" emma:mode="ink">
            <msink:context xmlns:msink="http://schemas.microsoft.com/ink/2010/main" type="paragraph" rotatedBoundingBox="7217,16613 13272,16178 13363,17453 7309,1788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4FBD110-5EC1-46F4-B3D6-7696D49C3B9C}" emma:medium="tactile" emma:mode="ink">
              <msink:context xmlns:msink="http://schemas.microsoft.com/ink/2010/main" type="line" rotatedBoundingBox="7217,16613 13272,16178 13363,17453 7309,17888"/>
            </emma:interpretation>
          </emma:emma>
        </inkml:annotationXML>
        <inkml:traceGroup>
          <inkml:annotationXML>
            <emma:emma xmlns:emma="http://www.w3.org/2003/04/emma" version="1.0">
              <emma:interpretation id="{0CC6E6CE-62CC-4B8D-903D-64572060D1D4}" emma:medium="tactile" emma:mode="ink">
                <msink:context xmlns:msink="http://schemas.microsoft.com/ink/2010/main" type="inkWord" rotatedBoundingBox="7217,16613 13272,16178 13363,17453 7309,17888"/>
              </emma:interpretation>
              <emma:one-of disjunction-type="recognition" id="oneOf2">
                <emma:interpretation id="interp10" emma:lang="en-CA" emma:confidence="0">
                  <emma:literal>yet-too]</emma:literal>
                </emma:interpretation>
                <emma:interpretation id="interp11" emma:lang="en-CA" emma:confidence="0">
                  <emma:literal>yet. o,0)</emma:literal>
                </emma:interpretation>
                <emma:interpretation id="interp12" emma:lang="en-CA" emma:confidence="0">
                  <emma:literal>yet. 8.0]</emma:literal>
                </emma:interpretation>
                <emma:interpretation id="interp13" emma:lang="en-CA" emma:confidence="0">
                  <emma:literal>ye(-o,0)</emma:literal>
                </emma:interpretation>
                <emma:interpretation id="interp14" emma:lang="en-CA" emma:confidence="0">
                  <emma:literal>yet. a,0)</emma:literal>
                </emma:interpretation>
              </emma:one-of>
            </emma:emma>
          </inkml:annotationXML>
          <inkml:trace contextRef="#ctx0" brushRef="#br0" timeOffset="11312.647">2363 1281 25,'0'0'22,"-9"-16"-4,9 16-2,-17 3-3,14 15-4,-15-2-2,9 22-1,-14 3 0,7 16-3,-4 2 2,6 10-3,-6-1 1,11 8-1,0-2 1,7-7-2,8-3-1,6-3 1,10-6 0,-1-5 0,10-9-1,6-7 0,8-4-1,0-3-1,10-5-3,-10-21-13,5 5-12,-3-8-2,-4-5 1</inkml:trace>
          <inkml:trace contextRef="#ctx0" brushRef="#br0" timeOffset="11583.6625">2832 1828 7,'0'0'28,"10"18"1,-10-18 1,0 0-18,24 12-2,-24-12-2,32 4-3,-14-2-2,3 0-1,-1-4-1,2 0 0,-1 0-1,-3-1-3,5 8-8,-23-5-18,25-4-2,-25 4 2,22-5-2</inkml:trace>
          <inkml:trace contextRef="#ctx0" brushRef="#br0" timeOffset="6265.3583">212 1579 10,'0'0'28,"0"0"1,-22 3 0,22-3-17,0 34-2,-3-9-4,13 12-1,5-3-2,6 5 0,1-5-1,10-5-1,2-11 0,2-9 0,3-11-1,1-11 0,-8-10 1,4-5-1,-8-6 0,-3-5 0,-7 5 1,-9 2-1,-2 5 1,-7 7-1,0 20 0,-9-16 0,9 16 0,0 0 1,-14 27-1,14-2 0,6 7 0,4 11 0,5 10-1,8 8 1,4 12 0,-2 13 0,2 6 0,-6 3 0,-7-1 0,-5-6 0,-12-14 0,-4-9 0,-13-21 0,-7-15 1,-5-20-1,-6-17 1,1-13-1,1-9 1,2-13 0,9-3-1,9-8 0,5-5 0,13 4 1,8 5-2,8 0 0,11 9-2,9 14-3,-8-12-7,18 21-17,-8 6-2,3 5 1</inkml:trace>
          <inkml:trace contextRef="#ctx0" brushRef="#br0" timeOffset="6768.3871">1499 1575 20,'0'0'28,"-18"-5"-2,4-1-8,14 6-5,-36 6-4,22 8-2,-16-7-3,12 13 0,-11-8-1,9 13-1,-5-5 0,6 8 0,-3-3-1,9 4 0,-1 3 0,12-2 0,-5 2 1,7 0-1,6 0 0,3-1 0,5-6 0,7 1 0,3-8 0,6-4 0,1-3-1,4-2 1,1-7-2,2 1 1,-2-4 0,-6-3-1,-1-1-1,-2-2-1,-4 7-2,-9-13-6,9 10-12,-23 3-9,22-17 0,-22 17 1</inkml:trace>
          <inkml:trace contextRef="#ctx0" brushRef="#br0" timeOffset="7105.4064">1378 1817 2,'0'0'28,"0"0"0,0 0 2,0 0-15,0 0-4,17 16-3,-17-16-1,38 9-2,-16-10 0,10 6-1,-7-10-1,5 1-1,-5-3-1,0 2 1,2-8-1,-5 4-1,-6 2 0,-2 2-1,-14 5 0,29-11-2,-29 11-5,0 0-21,16 18-4,-16-18 1,2 16-1</inkml:trace>
          <inkml:trace contextRef="#ctx0" brushRef="#br0" timeOffset="8683.4966">1340 1807 1,'-14'2'22,"14"-2"-3,0 0-4,-27-2-3,27 2-3,0 0 1,-18-9-3,18 9-1,0 0-1,-22-11-1,22 11 0,0 0-2,0 0 0,0 0-1,-3 16 1,3-16-2,0 0 0,5 16 1,-5-16-1,0 0 1,4 16-1,-4-16 0,0 0-1,32 4-5,-16-2-20,7-8-3,11 10 0,-9-8-1</inkml:trace>
          <inkml:trace contextRef="#ctx0" brushRef="#br0" timeOffset="18402.0525">3938 1652 5,'-12'-22'23,"12"22"1,0 0-12,-20 13 0,20-13-3,-18 21-3,6-3-1,-8-6-1,2 10 0,-12-8-1,-1 6 1,-8-8-2,1 2 1,-1-8-1,1-1 0,-1-8 1,10-3-1,8-4-1,21 10 1,-25-31-1,23 15-1,2 16 0,11-27 0,-11 27 0,26-23 0,-6 14 0,3 2 0,1 5-1,3 4 1,5-2 0,4 7 1,1 2-1,3 6 0,-1 1 0,4 0 1,-4 1-1,3 5 0,-10-1 0,2 1 1,-6-1-1,-4-1 0,-1 1 0,-1-3 0,-6 0 0,5-4 0,1-3 0,1-6 0,-2 0 0,3-1 0,1-4 0,-7-5 0,5-3 0,-3-2 1,-6-5-2,-14 15 2,21-32-2,-13 11 1,-1 1 1,-4-1-1,-3 0 0,-3-1 0,-4 1 0,-1 1 0,-2 2 0,-8-3 0,0 1 0,-5 3 0,-2 4 0,-4 2 0,0 6 0,-1 5 0,-6 2 0,7 7 0,-1 0 0,1 0-1,2-1-1,2-2-1,9 1-4,-4-18-11,20 11-12,-10-16 0,10 16 1</inkml:trace>
          <inkml:trace contextRef="#ctx0" brushRef="#br0" timeOffset="19228.0998">4673 1821 25,'18'-4'29,"-18"4"0,0 0-9,17 31-5,-17-31-4,13 50-3,-18-25-3,3 8-1,-11 1-3,-5 0-2,-9 7-5,-8-18-16,-8 2-9,3-18-1,-6 1 0</inkml:trace>
          <inkml:trace contextRef="#ctx0" brushRef="#br0" timeOffset="21202.2127">5299 1511 15,'-10'21'17,"-1"2"0,4 4 0,-2-4-4,5 11 0,-3-12-4,7 11-2,-4-8-2,12 7 0,-7-5-2,10 4 0,5-10-1,4 4-1,3-4 0,2-3 0,8-7 0,-3-2-1,0-8 0,1-6 1,-2-7 0,-4-10-1,-7-3 0,-2-7 1,-7-2-1,-4-5 1,-1-5-2,-3 3 1,-8-4 0,-2 8 0,-5-1 0,-4 6 0,-7 4 0,0 10 0,-4 5 0,2 4 1,2 8-2,0 2 0,5 14-3,4-5-5,11 15-13,3 4-7,2-1 0,9 1-1</inkml:trace>
          <inkml:trace contextRef="#ctx0" brushRef="#br0" timeOffset="21969.2566">5729 933 1,'0'0'29,"-20"-7"-1,20 7 2,0 0-18,-16-7-2,16 7-3,16 9-2,8-4-2,-3-3-1,15 2 0,7-4 0,2 1-1,5 1 0,2-2 0,-2-3-1,-7 4 0,-4-1 1,-3-1-1,-7 6 0,-8-3 0,-6 3 0,-15-5 0,0 0 0,12 23 1,-12-23-1,-12 31 0,3-15 0,-4 3 1,2 3-1,1 1 0,3 7 0,-1 0 0,8-1 0,-1 12 0,1 2-1,3 5 1,1 9 1,-4 5-1,5 8 1,-5 1-1,-2 0 1,-1 2 0,-3-1 0,1-4-1,0-13 0,-1-9 0,-4-7 1,-1-7-1,4-16 1,-8 1 0,-1-10 1,-12-6-1,-3-1 1,-5-5-1,-7 3 0,-1 2-1,-3 2 1,2 0-1,4 9-1,5-3-1,8 9-1,6-7-3,17 17-14,5-27-11,-2 25-1,2-25-1</inkml:trace>
        </inkml:traceGroup>
      </inkml:traceGroup>
    </inkml:traceGroup>
  </inkml:traceGroup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2-02-23T17:49:17.104"/>
    </inkml:context>
    <inkml:brush xml:id="br0">
      <inkml:brushProperty name="width" value="0.01764" units="cm"/>
      <inkml:brushProperty name="height" value="0.01764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092EA377-BF2A-4FEF-87DE-3F0E18CF75EB}" emma:medium="tactile" emma:mode="ink">
          <msink:context xmlns:msink="http://schemas.microsoft.com/ink/2010/main" type="writingRegion" rotatedBoundingBox="17790,8545 18062,8545 18062,8876 17790,8876"/>
        </emma:interpretation>
      </emma:emma>
    </inkml:annotationXML>
    <inkml:traceGroup>
      <inkml:annotationXML>
        <emma:emma xmlns:emma="http://www.w3.org/2003/04/emma" version="1.0">
          <emma:interpretation id="{4AA28ACC-0060-42BC-AB1A-1A6CE54AB9BA}" emma:medium="tactile" emma:mode="ink">
            <msink:context xmlns:msink="http://schemas.microsoft.com/ink/2010/main" type="paragraph" rotatedBoundingBox="17790,8545 18062,8545 18062,8876 17790,887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DCC8310-2F2A-40A5-8829-95B7BE006982}" emma:medium="tactile" emma:mode="ink">
              <msink:context xmlns:msink="http://schemas.microsoft.com/ink/2010/main" type="line" rotatedBoundingBox="17790,8545 18062,8545 18062,8876 17790,8876"/>
            </emma:interpretation>
          </emma:emma>
        </inkml:annotationXML>
        <inkml:traceGroup>
          <inkml:annotationXML>
            <emma:emma xmlns:emma="http://www.w3.org/2003/04/emma" version="1.0">
              <emma:interpretation id="{803B412B-0DE3-4A5F-9201-E922B3FFD42F}" emma:medium="tactile" emma:mode="ink">
                <msink:context xmlns:msink="http://schemas.microsoft.com/ink/2010/main" type="inkWord" rotatedBoundingBox="17790,8545 18062,8545 18062,8876 17790,8876"/>
              </emma:interpretation>
              <emma:one-of disjunction-type="recognition" id="oneOf0">
                <emma:interpretation id="interp0" emma:lang="en-CA" emma:confidence="0">
                  <emma:literal>0</emma:literal>
                </emma:interpretation>
                <emma:interpretation id="interp1" emma:lang="en-CA" emma:confidence="0">
                  <emma:literal>O</emma:literal>
                </emma:interpretation>
                <emma:interpretation id="interp2" emma:lang="en-CA" emma:confidence="0">
                  <emma:literal>o</emma:literal>
                </emma:interpretation>
                <emma:interpretation id="interp3" emma:lang="en-CA" emma:confidence="0">
                  <emma:literal>6</emma:literal>
                </emma:interpretation>
                <emma:interpretation id="interp4" emma:lang="en-CA" emma:confidence="0">
                  <emma:literal>•</emma:literal>
                </emma:interpretation>
              </emma:one-of>
            </emma:emma>
          </inkml:annotationXML>
          <inkml:trace contextRef="#ctx0" brushRef="#br0">86 51 13,'0'0'20,"0"0"-4,0 0-1,-24-15-2,24 15-1,0 0-4,-19 7-1,19-7-2,0 0-2,-21 13 0,21-13-1,-14 23 0,14-23 0,-6 25-1,6-11 1,0-14-1,0 29 1,0-29-1,5 29 0,-5-29 0,7 27 1,-7-27-1,8 28 0,-8-28 0,9 29 0,-9-29 0,12 24 0,-12-24-1,14 15 1,-14-15 0,15 14 0,-15-14 0,15 8-1,-15-8 1,19 7-1,-19-7 1,21 2-1,-21-2 0,15 1 0,-15-1 1,14-5-1,-14 5 0,19-8 0,-19 8 0,17-16 0,-17 16 0,26-20 0,-26 20 0,19-21 0,-19 21 0,19-18 0,-19 18 1,12-18-2,-12 18 2,6-15-1,-6 15 0,0-22 0,0 22 0,-3-26 0,-2 11 0,0 0 1,-4-1-1,9 16 0,-17-25 0,17 25 0,-24-23 0,24 23 0,-29-27 0,10 17 0,4-1 0,1 1 0,0 3 0,-1 4 0,15 3 0,-30 9 0,17 8 0,-3 1-1,6 11-1,0 0-2,13 14-8,-10-12-17,16 7 0,-4-9-2,7-2 2</inkml:trace>
        </inkml:traceGroup>
      </inkml:traceGroup>
    </inkml:traceGroup>
  </inkml:traceGroup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2-02-23T17:49:19.460"/>
    </inkml:context>
    <inkml:brush xml:id="br0">
      <inkml:brushProperty name="width" value="0.01764" units="cm"/>
      <inkml:brushProperty name="height" value="0.01764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A8511E53-1D52-454D-885C-678CE5A0D136}" emma:medium="tactile" emma:mode="ink">
          <msink:context xmlns:msink="http://schemas.microsoft.com/ink/2010/main" type="writingRegion" rotatedBoundingBox="7488,9920 7802,9920 7802,10185 7488,10185"/>
        </emma:interpretation>
      </emma:emma>
    </inkml:annotationXML>
    <inkml:traceGroup>
      <inkml:annotationXML>
        <emma:emma xmlns:emma="http://www.w3.org/2003/04/emma" version="1.0">
          <emma:interpretation id="{B35B547B-3AEC-41F3-A8BB-8651C776351B}" emma:medium="tactile" emma:mode="ink">
            <msink:context xmlns:msink="http://schemas.microsoft.com/ink/2010/main" type="paragraph" rotatedBoundingBox="7488,9920 7802,9920 7802,10185 7488,1018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DC13C16-A0CF-4693-9715-C1D3E400B38B}" emma:medium="tactile" emma:mode="ink">
              <msink:context xmlns:msink="http://schemas.microsoft.com/ink/2010/main" type="line" rotatedBoundingBox="7488,9920 7802,9920 7802,10185 7488,10185"/>
            </emma:interpretation>
          </emma:emma>
        </inkml:annotationXML>
        <inkml:traceGroup>
          <inkml:annotationXML>
            <emma:emma xmlns:emma="http://www.w3.org/2003/04/emma" version="1.0">
              <emma:interpretation id="{3A199FD3-029B-4FAD-BFDE-FBBD28F46A00}" emma:medium="tactile" emma:mode="ink">
                <msink:context xmlns:msink="http://schemas.microsoft.com/ink/2010/main" type="inkWord" rotatedBoundingBox="7488,9920 7802,9920 7802,10185 7488,10185"/>
              </emma:interpretation>
              <emma:one-of disjunction-type="recognition" id="oneOf0">
                <emma:interpretation id="interp0" emma:lang="en-CA" emma:confidence="0">
                  <emma:literal>O</emma:literal>
                </emma:interpretation>
                <emma:interpretation id="interp1" emma:lang="en-CA" emma:confidence="0">
                  <emma:literal>0</emma:literal>
                </emma:interpretation>
                <emma:interpretation id="interp2" emma:lang="en-CA" emma:confidence="0">
                  <emma:literal>.</emma:literal>
                </emma:interpretation>
                <emma:interpretation id="interp3" emma:lang="en-CA" emma:confidence="0">
                  <emma:literal>o</emma:literal>
                </emma:interpretation>
                <emma:interpretation id="interp4" emma:lang="en-CA" emma:confidence="0">
                  <emma:literal>•</emma:literal>
                </emma:interpretation>
              </emma:one-of>
            </emma:emma>
          </inkml:annotationXML>
          <inkml:trace contextRef="#ctx0" brushRef="#br0">136 20 14,'0'0'23,"0"0"0,0 0-7,0 0-2,0 0-5,0 0 0,-22-5-3,22 5-1,0 0-1,-10 17-1,10-17 0,0 0 0,-21 22-1,21-22-1,-14 19 1,14-19-1,-12 26 0,9-11 0,3-15 0,-7 26-1,7-26 1,-2 27 0,2-27-1,2 22 1,-2-22 0,5 22-1,-5-22 0,7 21-1,-7-21 0,14 15 0,-14-15 0,15 12 0,-15-12 1,17 7 0,-17-7 0,19-2 2,-19 2-2,22-5 2,-22 5-1,21-7 0,-21 7 0,21-6-1,-21 6 0,20-4 0,-20 4 1,16-5 0,-16 5-2,17-9 2,-17 9-1,0 0 0,20-22 1,-20 22-1,14-22 0,-14 22 0,14-24 0,-14 24 0,14-22 0,-14 22 0,8-21 1,-8 21-2,4-20 2,-4 20-1,-6-17 0,6 17 0,-10-19 0,10 19 0,-17-14 0,17 14 0,-17-17 0,17 17 0,-26-13 0,26 13 0,-29-7 0,10 5 0,5-1 0,-3 1 0,0 0 0,2 4 0,-1-4 0,16 2 0,-26 0 0,26 0 0,-22 5 0,22-5 0,-21 14 0,21-14 0,-17 31 0,9-14 0,3 5-1,-1 0-1,3 9-3,0-12-9,9 10-18,-2-9 1,11 4-1,-3-5 2</inkml:trace>
        </inkml:traceGroup>
      </inkml:traceGroup>
    </inkml:traceGroup>
  </inkml:traceGroup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02-03T04:23:54.408"/>
    </inkml:context>
    <inkml:brush xml:id="br0">
      <inkml:brushProperty name="width" value="0.02646" units="cm"/>
      <inkml:brushProperty name="height" value="0.02646" units="cm"/>
      <inkml:brushProperty name="fitToCurve" value="1"/>
    </inkml:brush>
  </inkml:definitions>
  <inkml:traceGroup>
    <inkml:annotationXML>
      <emma:emma xmlns:emma="http://www.w3.org/2003/04/emma" version="1.0">
        <emma:interpretation id="{E513EB3D-4CDD-4E23-9970-B0136BE2FE3B}" emma:medium="tactile" emma:mode="ink">
          <msink:context xmlns:msink="http://schemas.microsoft.com/ink/2010/main" type="writingRegion" rotatedBoundingBox="7923,13545 13333,12734 13810,15919 8400,16730"/>
        </emma:interpretation>
      </emma:emma>
    </inkml:annotationXML>
    <inkml:traceGroup>
      <inkml:annotationXML>
        <emma:emma xmlns:emma="http://www.w3.org/2003/04/emma" version="1.0">
          <emma:interpretation id="{8C0EE999-F6CA-4C08-BCD4-DA9DBAC20B65}" emma:medium="tactile" emma:mode="ink">
            <msink:context xmlns:msink="http://schemas.microsoft.com/ink/2010/main" type="paragraph" rotatedBoundingBox="7951,13541 13333,12734 13545,14147 8163,1495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E06502C-596E-4577-B3EF-617C7A62C2C4}" emma:medium="tactile" emma:mode="ink">
              <msink:context xmlns:msink="http://schemas.microsoft.com/ink/2010/main" type="line" rotatedBoundingBox="7951,13541 13333,12734 13545,14147 8163,14954"/>
            </emma:interpretation>
          </emma:emma>
        </inkml:annotationXML>
        <inkml:traceGroup>
          <inkml:annotationXML>
            <emma:emma xmlns:emma="http://www.w3.org/2003/04/emma" version="1.0">
              <emma:interpretation id="{1E63B5DA-E069-4A53-894B-CCE81FF0220A}" emma:medium="tactile" emma:mode="ink">
                <msink:context xmlns:msink="http://schemas.microsoft.com/ink/2010/main" type="inkWord" rotatedBoundingBox="7951,13541 13333,12734 13545,14147 8163,14954"/>
              </emma:interpretation>
              <emma:one-of disjunction-type="recognition" id="oneOf0">
                <emma:interpretation id="interp0" emma:lang="en-CA" emma:confidence="0">
                  <emma:literal>XE(-4,5.5)</emma:literal>
                </emma:interpretation>
                <emma:interpretation id="interp1" emma:lang="en-CA" emma:confidence="0">
                  <emma:literal>Xh -4, 5.5)</emma:literal>
                </emma:interpretation>
                <emma:interpretation id="interp2" emma:lang="en-CA" emma:confidence="0">
                  <emma:literal>XE(-4, 5.5)</emma:literal>
                </emma:interpretation>
                <emma:interpretation id="interp3" emma:lang="en-CA" emma:confidence="0">
                  <emma:literal>*El -4, 5.5)</emma:literal>
                </emma:interpretation>
                <emma:interpretation id="interp4" emma:lang="en-CA" emma:confidence="0">
                  <emma:literal>Xt(-4, 5.5)</emma:literal>
                </emma:interpretation>
              </emma:one-of>
            </emma:emma>
          </inkml:annotationXML>
          <inkml:trace contextRef="#ctx0" brushRef="#br0">17 28 5,'0'0'22,"-18"-29"-6,18 29 1,0 0-3,0 0-2,0 0-3,0 0-1,29 31-3,-10-13-1,10 12 1,0-7-1,5 7-1,0-3 0,3 7 0,-3-4-1,6 2 0,-1-3 0,-5 1 0,-2-5-1,-1 0 0,-6-5 1,-4-4-2,-6-4 2,-15-12-2,21 15 0,-21-15-4,0 0-3,0 0-10,20-22-13,-20 22-1,18-30 0</inkml:trace>
          <inkml:trace contextRef="#ctx0" brushRef="#br0" timeOffset="-330.0189">304-113 5,'0'0'23,"0"22"-8,0-3-1,-11 8-2,5 10-2,-8 3-1,3 15-4,-7-7-1,2 13-1,-2-10 1,0 6-2,-1-12 0,-1-4-2,4-11 2,2-3-4,5-11-2,9-16-10,0 0-12,0 0 0,-13-30 0</inkml:trace>
          <inkml:trace contextRef="#ctx0" brushRef="#br0" timeOffset="405.0231">1011-198 0,'0'0'22,"0"0"-6,-20-15-3,20 15-1,-30 2-1,14 11-2,-13-3 0,6 12-3,-13-1 0,9 9-1,-9 6-1,8 5-1,-3 0 0,6 5 0,2-1-1,8 3 0,6-3 0,6 1-1,5-5 0,7 2 0,5-9 2,4 0-4,0-6 4,10-3-3,-1-7 2,6-11-3,4 0 3,-1-2-3,2-5-1,-3-14-2,8 7-8,-12-9-13,-3-2-6,1 0 2,-11-3-1</inkml:trace>
          <inkml:trace contextRef="#ctx0" brushRef="#br0" timeOffset="699.04">753 115 4,'-18'-1'23,"18"1"1,0 0-9,0 0-3,38 12-1,-22-14-3,14 8 0,1-8-2,8 4-2,-3-10-1,2 5-1,-6-6 0,-2 0-1,-3 2-1,0-2 0,-7 7-2,-20 2-6,28-9-13,-28 9-8,0 0 1,16 11-1</inkml:trace>
          <inkml:trace contextRef="#ctx0" brushRef="#br0" timeOffset="1562.0893">1793-737 1,'-12'-21'23,"12"21"-9,-23-6 1,23 6-1,-29 24-3,9-3 1,-1 15-4,-2 6-1,1 16-1,-8 9 0,8 15-1,-5 11-3,9 14 2,-3-4-3,8 6 1,6-2 1,7-5-2,5-11 2,13-9-3,4-13 2,10-15-2,6-10 1,5-6-1,1-12-1,5-3 0,-3-5-5,-8-11-9,3 4-16,-3-7 0,-11-6-1</inkml:trace>
          <inkml:trace contextRef="#ctx0" brushRef="#br0" timeOffset="2140.1224">2050-175 10,'0'0'25,"-18"-13"-5,18 13-2,0 0-4,0 0-3,0 0-3,0 0-2,18-5-2,1 9 0,1-6 0,10 4-2,-1-6 1,1 4-2,-4-5 1,2 1-1,-8-3 0,5 3-1,-25 4 0,25 2-1,-25-2-2,20 4-4,-20-4-7,14 25-15,-14-25 0,9 17-1</inkml:trace>
          <inkml:trace contextRef="#ctx0" brushRef="#br0" timeOffset="2486.1422">2569-430 5,'0'0'25,"16"-11"1,-16 11-11,-14 20-1,17 5-2,-14-2-3,11 13-1,-5 1-1,5 6-2,-2-2-2,4 2-1,-2-6 0,7-3 0,-1-6-2,4-10 1,-10-18 0,36 7-1,-9-12 1,7-6-1,5-5 0,3-3 0,4-3 0,-1 4-2,2 6-2,-10 1-4,-1 9-8,-7-5-14,-6 0 0,-5 0 0</inkml:trace>
          <inkml:trace contextRef="#ctx0" brushRef="#br0" timeOffset="2823.1615">2970-665 19,'-25'-29'24,"25"29"-6,-18-16-3,18 16-2,0 0-3,-16 25-3,19 3-1,-6-3-2,3 15 0,0 1-1,2 14 1,1-2-2,1 10 0,-2-3-1,3 6 1,-5 2-1,4-7 0,-3-10-1,-1-4 1,2-12-1,-4-6-1,6-11-1,-4-18-3,0 0-7,0 0-14,9-22-4,-2 5 0,-3-3 1</inkml:trace>
          <inkml:trace contextRef="#ctx0" brushRef="#br0" timeOffset="3065.1753">3196-97 10,'18'27'30,"-17"-6"0,-1 6 1,-3 14-17,-10-11-3,8 26-4,-10-8-2,1 5-2,-6-6-3,4-5-4,4 1-6,-8-13-20,8-10-1,12-20 0,-24 16 0</inkml:trace>
          <inkml:trace contextRef="#ctx0" brushRef="#br0" timeOffset="6009.3437">3921-448 5,'0'0'23,"0"37"-2,-2-15-10,-3 1-3,5-2-4,-6 4-1,6-7-2,0-2 0,0-16 0,8 20-1,-8-20 1,25 2-1,-8-4 1,3 0-1,3 2 1,6-2 0,3 8 0,-5 1 2,2 7 0,-8 2-1,3 9 3,-12-2-1,2 6 1,-14-3 0,0 12-1,-12-13 0,-1 3-1,-10-4-1,2-3 0,-4-10 0,-6-4-1,-3-9-1,4-7 0,3-5-1,2-8-2,9 5-5,-6-14-8,13-1-13,6 4 0,3-10 0</inkml:trace>
          <inkml:trace contextRef="#ctx0" brushRef="#br0" timeOffset="6331.3621">3967-607 17,'0'-14'23,"0"14"-6,0 0-2,0 0-2,31 7-3,-31-7-3,43 11-1,-20-8-1,11 5-1,-5-5-1,5 3 0,-7-6-1,-4 1 0,-2 1-1,-3 0 0,-18-2 0,24 0-2,-24 0-1,0 0-7,18 2-18,-18-2-2,0 0-1,7 25 0</inkml:trace>
          <inkml:trace contextRef="#ctx0" brushRef="#br0" timeOffset="6574.376">4474-118 19,'0'0'30,"-2"-25"1,-1 7-2,3 0-21,-9-12-1,9 7-4,-7 3-2,0 2-5,7 18-14,0 0-11,0 0 0,16 0-2</inkml:trace>
          <inkml:trace contextRef="#ctx0" brushRef="#br0" timeOffset="7075.4047">4693-673 12,'14'-21'26,"-14"3"1,7 0-9,-7 18-3,0 0-5,0 0-3,11 20-2,-7 1-2,-12 3 1,8 9-2,-7-4-1,7 7 0,-3-6-1,-1-2 1,4-4-1,7-3 0,-7-21-1,27 25 2,-4-18-1,2-2 0,9 1 0,-1 4 1,2 1-1,3 3 0,-4 4 0,-5 5 1,-8 8-1,-3-3 1,-7 1-1,-8-1 0,-10 1 1,-2-4-1,-9 0 0,-3-11 1,-4-5-1,-2-4 0,-3-3 0,-3-7-1,5-1 0,4-11-4,24 17-6,-35-38-15,22 11-5,11-7 1,-3 4 0</inkml:trace>
          <inkml:trace contextRef="#ctx0" brushRef="#br0" timeOffset="7405.4235">4729-751 17,'-4'-23'27,"4"23"0,0 0-9,11-16-5,-11 16-2,18 3-5,-1 4-2,-17-7 0,31 11-1,-13-7-1,3 1 0,-1-1-1,3-3 0,1-1 0,1 0-1,-2 2 0,-2-5 1,5 3-1,-9 0-1,7 0-1,-8-2-1,2 11-5,-18-9-13,0 0-9,27 10 0,-27-10 0</inkml:trace>
          <inkml:trace contextRef="#ctx0" brushRef="#br0" timeOffset="7751.4433">5201-972 18,'16'-18'28,"-16"18"0,31-5-9,-31 5-4,34 5-5,-34-5-2,32 36-3,-18-10-1,6 15 0,-7 8 0,5 13-2,-4 4-1,0 12 1,-3-3-1,-6 5-1,-5 2 1,-7-1-2,-14 1-2,-4-15-2,-2 8-8,-22-19-18,5-8-1,-3-11 1,1-10-1</inkml:trace>
        </inkml:traceGroup>
      </inkml:traceGroup>
    </inkml:traceGroup>
    <inkml:traceGroup>
      <inkml:annotationXML>
        <emma:emma xmlns:emma="http://www.w3.org/2003/04/emma" version="1.0">
          <emma:interpretation id="{BFB5FFAC-D737-4FD9-A25C-FDD54CADEACE}" emma:medium="tactile" emma:mode="ink">
            <msink:context xmlns:msink="http://schemas.microsoft.com/ink/2010/main" type="paragraph" rotatedBoundingBox="8204,15446 12920,14647 13143,15962 8427,1676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1470E12-7923-4E11-937C-88C75E968EB1}" emma:medium="tactile" emma:mode="ink">
              <msink:context xmlns:msink="http://schemas.microsoft.com/ink/2010/main" type="line" rotatedBoundingBox="8204,15446 12920,14647 13143,15962 8427,16762"/>
            </emma:interpretation>
          </emma:emma>
        </inkml:annotationXML>
        <inkml:traceGroup>
          <inkml:annotationXML>
            <emma:emma xmlns:emma="http://www.w3.org/2003/04/emma" version="1.0">
              <emma:interpretation id="{4FA99431-440E-4654-B832-ED96886C7653}" emma:medium="tactile" emma:mode="ink">
                <msink:context xmlns:msink="http://schemas.microsoft.com/ink/2010/main" type="inkWord" rotatedBoundingBox="8204,15446 12920,14647 13143,15962 8427,16762"/>
              </emma:interpretation>
              <emma:one-of disjunction-type="recognition" id="oneOf1">
                <emma:interpretation id="interp5" emma:lang="en-CA" emma:confidence="0">
                  <emma:literal>yet'']</emma:literal>
                </emma:interpretation>
                <emma:interpretation id="interp6" emma:lang="en-CA" emma:confidence="0">
                  <emma:literal>ye.[-1,1)</emma:literal>
                </emma:interpretation>
                <emma:interpretation id="interp7" emma:lang="en-CA" emma:confidence="0">
                  <emma:literal>yE.[-1,1)</emma:literal>
                </emma:interpretation>
                <emma:interpretation id="interp8" emma:lang="en-CA" emma:confidence="0">
                  <emma:literal>ye.[~1,1)</emma:literal>
                </emma:interpretation>
                <emma:interpretation id="interp9" emma:lang="en-CA" emma:confidence="0">
                  <emma:literal>Ye.[-1,1)</emma:literal>
                </emma:interpretation>
              </emma:one-of>
            </emma:emma>
          </inkml:annotationXML>
          <inkml:trace contextRef="#ctx0" brushRef="#br0" timeOffset="9036.5168">218 1547 28,'0'0'28,"0"0"-5,-9 19-7,7-3-5,11 17-4,-4-7-3,6 13-1,7 1-2,3 1 0,1-4-1,6-1 1,1-9-1,0-11 0,1-11 0,2-10 1,-5-8-1,2-12 0,-8-3 2,4-12-1,-7 3-1,-7 3 2,0 0-2,-6 9 1,-3 4 0,-2 21-1,0 0 0,0 0-1,-11 16 1,8 5-1,-1 10 0,6 4 1,2 10-1,8 8 1,1 3-1,8 15 2,-1 7-3,-1 6 3,-2 2-1,-3-4 0,-3-6 0,-11-8 0,-9-9-1,-6-20 1,-8-16-1,-6-17 1,-1-10 0,-2-12 0,-2-11 0,3-5 0,8-7 0,3-6 0,13-1 0,11 2-2,10-1-1,11-1-6,11 12-10,11-2-10,-3 0 0,6 13-1</inkml:trace>
          <inkml:trace contextRef="#ctx0" brushRef="#br0" timeOffset="9441.54">1339 1525 20,'0'0'28,"0"0"1,0 0-13,0 0-4,-27 9-2,16 13-5,-9 3 1,4 12-3,-5-1 0,3 5 0,-4 9-1,4 1-1,-1-1-1,6 2 1,2-6-1,6-1 1,5-6-1,7-1 0,4-10 0,10-5 0,4-5 0,6-4 0,5-5-1,0-9 0,10 0-2,-5-14-3,11 14-8,-16-20-16,3 6-2,-10-5 1</inkml:trace>
          <inkml:trace contextRef="#ctx0" brushRef="#br0" timeOffset="9748.5576">1244 1853 19,'0'0'30,"0"0"0,0 0-5,0 0-13,28 0-3,-10-5-3,16 10-2,-2-8 0,13-1-2,-2 1 0,0-3-1,-2-4-1,-3 1 1,0-2-1,-8 0-1,-1 6 0,-10-4-2,6 11-4,-25-2-20,20 3-6,-20-3 2,7 16-2</inkml:trace>
          <inkml:trace contextRef="#ctx0" brushRef="#br0" timeOffset="12763.73">2152 1862 11,'0'0'-7</inkml:trace>
          <inkml:trace contextRef="#ctx0" brushRef="#br0" timeOffset="19079.0912">2182 1164 11,'0'0'17,"0"0"-1,0 0-1,23 10-3,-23-10-1,0 0 0,0 0-3,-25 4-2,6-6-1,-1 7-3,-7-5 0,-2 6 0,-3-3-1,3 3-1,-3-3 1,4 3-1,2-5 0,5 1 0,3 0 0,18-2 1,-21 0-2,21 0 2,0 0-2,0 0 1,0 0 0,10 18 0,-10-18 0,16 23 0,-3-7 0,-4 4 0,3 6 0,5 3 0,-8 1 0,5 8 0,-3-3 1,-1 8-2,3 2 2,-2 3-2,-4-4 2,4 3-2,-6-1 1,2-2 0,-3 1-1,-1-2 1,3-9 0,-6 1 0,0 3 0,0-4 0,0 0 0,0-1 0,0 3 0,3-4 0,-1 4 0,0-1 0,5-4 0,-3 1 0,6-2 0,-6-3 0,3-6 0,0-1 0,-7-20 0,16 27 0,-16-27 0,15 16-1,-15-16 1,0 0 0,21 14 0,-21-14 0,16 9 1,-16-9-1,22 2 0,-22-2 1,19-6-1,-19 6 1,26-10-1,-26 10 0,34-15 1,-18 8-1,9 2 0,-4 1 0,1-1 0,3 1 0,-4 3 0,1-1 1,-1 0-2,-5-3 1,-16 5 1,25-15-2,-25 15-2,0 0-9,0 0-17,0 0-1,0 0 1</inkml:trace>
          <inkml:trace contextRef="#ctx0" brushRef="#br0" timeOffset="20950.1983">2580 1634 15,'0'0'27,"0"0"1,-18-18-11,18 18-3,16 2-5,7 3-1,-1-10-4,13 5 0,1-9-1,11 4-1,-6-6-1,6 0 0,-8-1-2,-3 1 2,-6 1-1,-3-1 1,-11 4-2,-16 7 0,23-9-1,-23 9-4,0 0-11,0 0-14,13 16 2,-13-16-1</inkml:trace>
          <inkml:trace contextRef="#ctx0" brushRef="#br0" timeOffset="21302.2184">3307 1212 29,'10'19'27,"-6"3"-11,-4-22 0,2 46-4,-6-23-3,15 15-2,-13-12-3,11 14 0,-7-14 0,3 12-2,-1-8 1,3 6-2,-5-4 1,0 7-1,-1-9 0,1 4-2,0-4 1,-2-5-2,0 2-3,0-27-6,12 14-19,-12-14-2,0 0 1</inkml:trace>
          <inkml:trace contextRef="#ctx0" brushRef="#br0" timeOffset="21604.2357">3701 1616 16,'0'0'31,"0"0"0,5 23-1,-5-23-19,-4 40-3,3-17-2,1 7-2,-8-3-1,8 5-1,-10-3 0,4 1-2,-1-5 0,0-7-3,0 3-3,7-21-16,-16 16-11,16-16 2,0 0-2</inkml:trace>
          <inkml:trace contextRef="#ctx0" brushRef="#br0" timeOffset="24255.3873">4284 989 9,'0'0'17,"0"16"0,0-2-3,0-14-3,0 45-1,-3-17 1,8 20-2,-10-7-1,12 15-1,-9-8-2,8 14 0,-8-10-2,5 1 1,-6-10-2,6-2 0,-3-11 0,0-1-2,-1-11 1,1-18-2,0 0-1,0 0-8,0 0-16,19-16-6,-10-6 2,0 1-2</inkml:trace>
          <inkml:trace contextRef="#ctx0" brushRef="#br0" timeOffset="25103.4358">4576 680 12,'-14'-7'24,"14"7"-6,0 0-3,0 0-4,0 0-1,0 0-4,27 9-1,-6 0-1,3-4 0,4 3-2,3-5 1,5 1-1,-6-2-1,6 3 0,-11-2 0,2 1 0,-6 5-1,1-2 1,-22-7-1,21 16 0,-21-16 1,11 20-1,-11-20 0,0 28 1,0-28-1,-11 29 0,9-10 0,-3 3 0,-2-1 0,7 2 0,-6 6 0,3-1 0,-1 12 0,1 8 0,-1 0 0,6 5 0,-2 8 0,4 7 0,-1-2 1,1 5-2,-1-3 2,1 1-2,1-3 1,2-3 0,-5-3 1,-2-14-2,0-3 1,-2-7 1,-3-15-1,-2-3 0,7-18 0,-18 16 1,18-16-1,-32 2 0,14-4 0,-11 2 0,2 0 0,-1 0 0,-10 2 0,8 3 0,-6 1 0,7-1 0,4 4 0,7-5-2,18-4-3,-30 10-11,30-10-15,0 0 2,0 0-2</inkml:trace>
        </inkml:traceGroup>
      </inkml:traceGroup>
    </inkml:traceGroup>
  </inkml:traceGroup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2-02-23T17:48:55.186"/>
    </inkml:context>
    <inkml:brush xml:id="br0">
      <inkml:brushProperty name="width" value="0.01764" units="cm"/>
      <inkml:brushProperty name="height" value="0.01764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073928C8-0364-497C-884D-F9B9AB20056B}" emma:medium="tactile" emma:mode="ink">
          <msink:context xmlns:msink="http://schemas.microsoft.com/ink/2010/main" type="inkDrawing" rotatedBoundingBox="9444,2403 9697,2187 9919,2447 9667,2663" semanticType="callout" shapeName="Other"/>
        </emma:interpretation>
      </emma:emma>
    </inkml:annotationXML>
    <inkml:trace contextRef="#ctx0" brushRef="#br0">123 3 11,'0'0'23,"0"0"-5,0 0-1,0 0-3,0 0-1,0 0-3,0 0-3,0 0-1,2 19-1,-2-19-1,0 0-1,0 0-1,-9 24 0,9-24-2,-6 26 1,6-11 0,-7 2-1,0 9 0,0-4 1,0 4-1,-5-1 1,2 1-1,-2-2 0,0-4 2,1-3-2,11-17 2,-13 24-2,13-24 2,0 0-2,-12 17 2,12-17-2,0 0 0,0 0 0,0 0-1,0 0 1,0 0 0,0 0 0,0 0 0,0 0 0,0 0-2,0-17 2,0 17-2,0 0 2,0-18-2,0 18 2,0-28-2,3 11 1,-1 0 1,1-5-1,-3 1 1,7 3-1,-3-6 2,2 5-2,-4 2 1,5-2 0,-4 2 0,-3 17 0,4-26 0,-4 26 0,5-17 1,-5 17-1,2-17 0,-2 17 0,0 0 1,7-17-1,-7 17 1,0 0-1,0 0 0,0 0 1,20 10-1,-20-10 1,0 0 0,21 26-1,-21-26 1,15 22 0,-15-22-1,29 26 1,-10-14-1,-3 0 1,-1-2-1,4 2 1,2-4-1,-2 3 0,-4-5 0,0 6 0,-15-12 1,28 16-1,-28-16 0,14 12 0,-14-12 0,0 0-1,0 0 1,0 0-1,13 17-1,-13-17-2,0 0-17,0 0-9,0 0-1,0 0 0</inkml:trace>
  </inkml:traceGroup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2-02-23T17:48:57.869"/>
    </inkml:context>
    <inkml:brush xml:id="br0">
      <inkml:brushProperty name="width" value="0.01764" units="cm"/>
      <inkml:brushProperty name="height" value="0.01764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DE3AC4D1-EC78-4A99-AA44-98341A9D6A28}" emma:medium="tactile" emma:mode="ink">
          <msink:context xmlns:msink="http://schemas.microsoft.com/ink/2010/main" type="writingRegion" rotatedBoundingBox="14309,11632 14546,11632 14546,11885 14309,11885"/>
        </emma:interpretation>
      </emma:emma>
    </inkml:annotationXML>
    <inkml:traceGroup>
      <inkml:annotationXML>
        <emma:emma xmlns:emma="http://www.w3.org/2003/04/emma" version="1.0">
          <emma:interpretation id="{2DF19A30-12F4-45FE-A35D-F49B9078BC53}" emma:medium="tactile" emma:mode="ink">
            <msink:context xmlns:msink="http://schemas.microsoft.com/ink/2010/main" type="paragraph" rotatedBoundingBox="14309,11632 14546,11632 14546,11885 14309,1188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5EE565D-7E8F-42E1-B6BE-4E5027A8EAA6}" emma:medium="tactile" emma:mode="ink">
              <msink:context xmlns:msink="http://schemas.microsoft.com/ink/2010/main" type="line" rotatedBoundingBox="14309,11632 14546,11632 14546,11885 14309,11885"/>
            </emma:interpretation>
          </emma:emma>
        </inkml:annotationXML>
        <inkml:traceGroup>
          <inkml:annotationXML>
            <emma:emma xmlns:emma="http://www.w3.org/2003/04/emma" version="1.0">
              <emma:interpretation id="{6B4751D2-FD02-4EA2-BA0C-0EBFA21CD04E}" emma:medium="tactile" emma:mode="ink">
                <msink:context xmlns:msink="http://schemas.microsoft.com/ink/2010/main" type="inkWord" rotatedBoundingBox="14309,11632 14546,11632 14546,11885 14309,11885"/>
              </emma:interpretation>
              <emma:one-of disjunction-type="recognition" id="oneOf0">
                <emma:interpretation id="interp0" emma:lang="en-CA" emma:confidence="0">
                  <emma:literal>Ox.</emma:literal>
                </emma:interpretation>
                <emma:interpretation id="interp1" emma:lang="en-CA" emma:confidence="0">
                  <emma:literal>Ode.</emma:literal>
                </emma:interpretation>
                <emma:interpretation id="interp2" emma:lang="en-CA" emma:confidence="0">
                  <emma:literal>Of.</emma:literal>
                </emma:interpretation>
                <emma:interpretation id="interp3" emma:lang="en-CA" emma:confidence="0">
                  <emma:literal>Ode</emma:literal>
                </emma:interpretation>
                <emma:interpretation id="interp4" emma:lang="en-CA" emma:confidence="0">
                  <emma:literal>Oar</emma:literal>
                </emma:interpretation>
              </emma:one-of>
            </emma:emma>
          </inkml:annotationXML>
          <inkml:trace contextRef="#ctx0" brushRef="#br0">140 125 12,'-17'-19'26,"17"19"-5,0 0-5,0 0-2,0 0-4,-20-21-2,20 21-2,0 0-1,-19-6-1,19 6 0,-18-6-2,18 6 1,-24 0-2,24 0 1,-22 12-1,22-12-1,-15 21 1,15-21-1,-4 26 0,4-26 0,2 30 0,0-14 1,-2-16-1,15 27 0,-15-27 1,26 20-1,-11-13 0,2-2 0,1-5 0,1-5 0,-2-3 0,-2-2 1,1-6-1,-6-1 0,-2-2 0,-2-1 1,-5-2-1,-1 3 1,-1 2-1,-6-2 1,7 19-1,-19-22 1,19 22 0,-34-12-1,18 13 1,-3 6-1,2 2 1,-2 3-1,4 1 1,15-13-1,-23 31 0,17-14 0,4-1 0,2 4-1,3-4 1,4-1 0,-7-15 0,33 29 0,-11-21 0,-1-2 0,1-3 0,2-5 0,0-6 0,-5-2 0,-4-4 0,1-5 0,-6-1 0,-3-3 0,-4 1 1,-4-3-1,-4 6 0,-4-2 1,-3 2-1,-4 4 0,-6 5 1,-2 3 0,2 7-1,-4 7 0,4 1 1,1 4-1,4 9 1,3-1-1,7 3 0,2-3-1,9 6 2,3 1-2,6-5 1,4 2 0,4-7 0,-2-5 0,3-2 0,1-6-1,1-8 1,-4-8 0,-4-1 0,-1-4 1,-5-4-1,-1 1 0,-4-4 0,-5-4 1,-3 10-1,-2 1 0,-4 1 0,9 16 1,-24-17-1,8 21 0,16-4 1,-34 25-1,19-4 0,1 3 0,9 6 0,-2-4 0,7 0 0,5-9 0,2-2 1,-7-15-2,31 3 1,-12-9 0,-4-8 1,-1-7-1,-2 1 0,0-1 0,-7-1 1,-3 2-1,-2 20 0,-11-21 0,11 21 0,-24 5 0,24-5 1,-25 21-1,16-2 0,1 3 0,1-3 0,7-19 0,0 25 0,0-25 0,0 0 0,22 9 0,-22-9 0,17-21 0,-17 21 0,16-22 0,-16 22 0,5-22 0,-5 22 0,0 0 0,0 0 0,-19 0 0,19 0 0,-16 20 0,16-20 0,-10 24-1,10-24 1,0 0 0,0 0 0,17 2-1,-17-2 1,21-22 0,-21 22-1,20-24 1,-20 24-1,0 0-1,0 0-1,0 0-3,-34 17-20,26 7-7,-8-10 0,11 6-1</inkml:trace>
        </inkml:traceGroup>
      </inkml:traceGroup>
    </inkml:traceGroup>
  </inkml:traceGroup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02-03T04:24:32.640"/>
    </inkml:context>
    <inkml:brush xml:id="br0">
      <inkml:brushProperty name="width" value="0.02646" units="cm"/>
      <inkml:brushProperty name="height" value="0.02646" units="cm"/>
      <inkml:brushProperty name="fitToCurve" value="1"/>
    </inkml:brush>
  </inkml:definitions>
  <inkml:traceGroup>
    <inkml:annotationXML>
      <emma:emma xmlns:emma="http://www.w3.org/2003/04/emma" version="1.0">
        <emma:interpretation id="{6CE38EBE-F4E1-4B96-8413-D03671A1D084}" emma:medium="tactile" emma:mode="ink">
          <msink:context xmlns:msink="http://schemas.microsoft.com/ink/2010/main" type="writingRegion" rotatedBoundingBox="8895,13604 14991,13233 15184,16405 9088,16776"/>
        </emma:interpretation>
      </emma:emma>
    </inkml:annotationXML>
    <inkml:traceGroup>
      <inkml:annotationXML>
        <emma:emma xmlns:emma="http://www.w3.org/2003/04/emma" version="1.0">
          <emma:interpretation id="{3645CE30-B07B-44C7-A645-D414C611D605}" emma:medium="tactile" emma:mode="ink">
            <msink:context xmlns:msink="http://schemas.microsoft.com/ink/2010/main" type="paragraph" rotatedBoundingBox="8895,13604 14991,13233 15064,14433 8968,1480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6718AE3-FB07-498B-9FD0-ACAE4E0C4E2A}" emma:medium="tactile" emma:mode="ink">
              <msink:context xmlns:msink="http://schemas.microsoft.com/ink/2010/main" type="line" rotatedBoundingBox="8895,13604 14991,13233 15064,14433 8968,14805"/>
            </emma:interpretation>
          </emma:emma>
        </inkml:annotationXML>
        <inkml:traceGroup>
          <inkml:annotationXML>
            <emma:emma xmlns:emma="http://www.w3.org/2003/04/emma" version="1.0">
              <emma:interpretation id="{A91577AD-0D4C-4F47-BE58-3B394139E45E}" emma:medium="tactile" emma:mode="ink">
                <msink:context xmlns:msink="http://schemas.microsoft.com/ink/2010/main" type="inkWord" rotatedBoundingBox="8893,13911 10167,13788 10229,14432 8955,14555"/>
              </emma:interpretation>
              <emma:one-of disjunction-type="recognition" id="oneOf0">
                <emma:interpretation id="interp0" emma:lang="en-CA" emma:confidence="0">
                  <emma:literal>XE</emma:literal>
                </emma:interpretation>
                <emma:interpretation id="interp1" emma:lang="en-CA" emma:confidence="0">
                  <emma:literal>XC</emma:literal>
                </emma:interpretation>
                <emma:interpretation id="interp2" emma:lang="en-CA" emma:confidence="0">
                  <emma:literal>Xe</emma:literal>
                </emma:interpretation>
                <emma:interpretation id="interp3" emma:lang="en-CA" emma:confidence="0">
                  <emma:literal>XC'</emma:literal>
                </emma:interpretation>
                <emma:interpretation id="interp4" emma:lang="en-CA" emma:confidence="0">
                  <emma:literal>Xt</emma:literal>
                </emma:interpretation>
              </emma:one-of>
            </emma:emma>
          </inkml:annotationXML>
          <inkml:trace contextRef="#ctx0" brushRef="#br0">312 0 7,'0'0'24,"0"0"-10,-4 22 1,2-3-3,-10 3-1,4 10-2,-8 0-2,2 11-2,-4-2-1,-3 14-2,-4-7 0,-2 7 0,-2-7 1,-3 0-3,5-3 2,2-4-3,3-5 1,1-15-5,14 2-2,7-23-9,0 0-11,0 0 1,-4-34-2</inkml:trace>
          <inkml:trace contextRef="#ctx0" brushRef="#br0" timeOffset="370.0212">29 45 14,'0'0'24,"0"0"-8,0 0-1,0 0-3,-2 14 0,11 7-4,-9-21-2,12 43-1,-3-18 0,6 5-2,-5-10 1,8 7-2,-3-2 0,8 2 0,-3-4 0,1 3-1,2 1 0,4 0 1,-2-2-1,4 0 0,-6-4-1,-3-1 1,-2-6-1,-18-14 0,21 20 0,-21-20-2,0 0-2,0 0-6,0 0-16,0 0-6,-18-20 3,18 20-3</inkml:trace>
          <inkml:trace contextRef="#ctx0" brushRef="#br0" timeOffset="1271.0727">1110-62 6,'0'0'24,"0"-20"-4,0 20-2,0 0-4,-27-9-2,27 9-5,-30 2-2,8 9-2,-4-1 0,0 7-2,-2 4 0,-1 7 1,2 5-1,0 2 1,2 1-1,2 3 0,7-2 0,5 6 0,4-7-1,5 0 1,4-6-1,9 6 1,3-8-1,6 1 1,5-6-1,4 2 0,-1-6 0,8 1 1,-6-4 0,6-2-2,-5-3 1,-3-6-3,8 2-1,-14-12-7,8 5-9,-3-5-10,-7-6 1,-2 0 1</inkml:trace>
          <inkml:trace contextRef="#ctx0" brushRef="#br0" timeOffset="1593.0912">944 198 28,'-29'-14'26,"29"14"-11,0 0 2,0 0-5,0 0-2,0 0-3,0 0-2,30-9-1,-4 12 0,-5-6-2,8-1 0,-2-1 0,1 1-2,4-3 1,-8 2 0,3 1-1,-10 3 0,5 2-2,-22-1 0,27 16-4,-27-16-9,9 18-15,-9-18 0,12 25 0</inkml:trace>
        </inkml:traceGroup>
        <inkml:traceGroup>
          <inkml:annotationXML>
            <emma:emma xmlns:emma="http://www.w3.org/2003/04/emma" version="1.0">
              <emma:interpretation id="{8928AD7C-83B0-4A22-A9B6-F7384069CE0E}" emma:medium="tactile" emma:mode="ink">
                <msink:context xmlns:msink="http://schemas.microsoft.com/ink/2010/main" type="inkWord" rotatedBoundingBox="10753,13490 13411,13341 13477,14511 10818,14660"/>
              </emma:interpretation>
              <emma:one-of disjunction-type="recognition" id="oneOf1">
                <emma:interpretation id="interp5" emma:lang="en-CA" emma:confidence="1">
                  <emma:literal>(-0,</emma:literal>
                </emma:interpretation>
                <emma:interpretation id="interp6" emma:lang="en-CA" emma:confidence="0">
                  <emma:literal>(-00,</emma:literal>
                </emma:interpretation>
                <emma:interpretation id="interp7" emma:lang="en-CA" emma:confidence="0">
                  <emma:literal>(-20,</emma:literal>
                </emma:interpretation>
                <emma:interpretation id="interp8" emma:lang="en-CA" emma:confidence="0">
                  <emma:literal>(-80,</emma:literal>
                </emma:interpretation>
                <emma:interpretation id="interp9" emma:lang="en-CA" emma:confidence="0">
                  <emma:literal>(-50,</emma:literal>
                </emma:interpretation>
              </emma:one-of>
            </emma:emma>
          </inkml:annotationXML>
          <inkml:trace contextRef="#ctx0" brushRef="#br0" timeOffset="4793.2742">3762-139 19,'0'0'26,"0"0"-9,-28 7-1,19 9-5,-13-7-3,13 14-1,-12-3-3,6 0-1,-4 3-1,-3-4-1,-1 1 0,-4-6 0,-2-5-1,3-7 1,1-7-1,-1-1 1,5-10 0,5-2-1,7-3 1,2 1-1,7 1 0,7-3 0,2 6-1,-9 16 1,23-25 0,-23 25 0,29-5 0,-15 9 1,6 1-1,-4 0 1,2 6 0,2 2 0,-1-3 0,-1 8 0,2-2 0,3 4 0,-3 5 0,-2 3 0,5 1-1,0-1 1,-1 3-1,-1-5 0,4 1 0,-1-11 1,4-2-1,-3-5 1,2-5-2,2-10 2,-4-4-1,4-8 1,-3-5-1,0-4 0,-7-9 0,1 2 0,-8-8 0,-3 4 0,-7-3 0,-11 0 0,-5 4 0,-6 3 0,-3-2 1,-7 8-1,-6 6 1,0 3-1,-4 4 1,10 8 0,-4 4-1,4 6 0,1 6 0,4 6 0,2 1-1,1 1 0,8 10-2,-2-5-3,10 13-4,-3-17-13,9 0-7,9-2 0,-9-16 1</inkml:trace>
          <inkml:trace contextRef="#ctx0" brushRef="#br0" timeOffset="5229.2991">4480 296 21,'0'0'30,"0"0"2,13-23-10,-13 23-6,9 16-4,-2 9-4,-12-2-2,3 11-2,-14 2-2,0 5-4,-11 9-3,-18-13-19,-3 8-8,-8-13-3,-6-9 2</inkml:trace>
          <inkml:trace contextRef="#ctx0" brushRef="#br0" timeOffset="3457.1978">2052-401 23,'7'-16'20,"-7"16"-2,-14 20-4,14-20-2,-14 41-3,-6-15-3,6 23 0,-10-5-2,5 15 0,-3 7-2,1 7 1,1 5-2,4 4 2,0-3-2,7-2 0,3-8 2,12 1-1,-4-15 0,12-5-1,-2-7 1,10-6-2,3-3 2,0-7-3,11-2 0,-6-13-3,13 4-5,-14-14-13,9-2-9,1-4 1,-5-10-1</inkml:trace>
          <inkml:trace contextRef="#ctx0" brushRef="#br0" timeOffset="3922.2244">2434 66 23,'-22'-16'26,"22"16"-9,-12-16 0,12 16-5,0 0-3,-11-21-2,11 21-2,0 0-1,18 5-1,-18-5 0,21 5 0,-21-5 0,40-1-1,-22 1 0,5 1 0,-2-1-1,8 2 0,-2-4 0,1 2 0,5 4-1,-5 3 0,-1-3 1,-2-3-1,-3 5-1,1-1 1,-3 0-2,-20-5 0,30 11-4,-30-11-8,23-2-16,-23 2-1,24 2 0</inkml:trace>
        </inkml:traceGroup>
        <inkml:traceGroup>
          <inkml:annotationXML>
            <emma:emma xmlns:emma="http://www.w3.org/2003/04/emma" version="1.0">
              <emma:interpretation id="{AC527B78-D031-4959-8CD3-32192DEF3DEF}" emma:medium="tactile" emma:mode="ink">
                <msink:context xmlns:msink="http://schemas.microsoft.com/ink/2010/main" type="inkWord" rotatedBoundingBox="14003,13139 15175,13394 14931,14512 13759,14257"/>
              </emma:interpretation>
              <emma:one-of disjunction-type="recognition" id="oneOf2">
                <emma:interpretation id="interp10" emma:lang="en-CA" emma:confidence="1">
                  <emma:literal>2]</emma:literal>
                </emma:interpretation>
                <emma:interpretation id="interp11" emma:lang="en-CA" emma:confidence="0">
                  <emma:literal>2</emma:literal>
                </emma:interpretation>
                <emma:interpretation id="interp12" emma:lang="en-CA" emma:confidence="0">
                  <emma:literal>2]]</emma:literal>
                </emma:interpretation>
                <emma:interpretation id="interp13" emma:lang="en-CA" emma:confidence="0">
                  <emma:literal>QC]</emma:literal>
                </emma:interpretation>
                <emma:interpretation id="interp14" emma:lang="en-CA" emma:confidence="0">
                  <emma:literal>QT]</emma:literal>
                </emma:interpretation>
              </emma:one-of>
            </emma:emma>
          </inkml:annotationXML>
          <inkml:trace contextRef="#ctx0" brushRef="#br0" timeOffset="7850.4491">5002-317 4,'-22'-9'25,"22"9"1,-7-27-9,5-1-1,11 5-6,4-8-2,10 6-3,6 4 0,8 14-1,-3 12 0,0 18-3,-3 15-1,-6 15 1,-11 10-1,-10 13 1,-13 10-2,-7-6 1,-8-5-1,-4-9 1,-6-9 0,0-16 0,-4-16 0,9-18 0,4-14 1,6-7-1,1-10 0,7-4 0,9-2 1,4 5-1,9 5 0,-11 20 1,30-21-1,-8 19 0,1 9 0,4 5 1,5 8-1,-2 9 1,-1 1-1,7 4 0,0 0 0,-1 5 0,1-3-2,-5-13-4,5 2-13,-4-11-11,-11-14 2,4-7-2</inkml:trace>
          <inkml:trace contextRef="#ctx0" brushRef="#br0" timeOffset="8624.4933">5625-629 26,'0'0'25,"0"0"-10,0 0 1,23 21-5,-23-21-2,34 18-1,-11-11-1,6 2-2,0-2-1,5 2-1,-2-3-1,4 2 0,-6-4 0,4 0-1,-9-1 0,2-1-1,-7-2 1,-4 0-1,-16 0 1,25-2-1,-25 2 0,0 0 0,0 0 0,0 0 0,0 0 0,7 18 0,-7-18 0,-11 27 0,11-27-1,-14 28 1,7-10-1,2 2 2,-3 1-3,5 2 3,3 0-2,-6 6 1,5 7 0,1 5 0,0 10-1,-8 8 1,8 5 0,0 6 0,0 7 0,-1-1 0,2-3 0,-1-5 0,2-6 0,0-6 1,3-14-1,-3-6 0,0-15 1,0-3-1,-2-18 0,-4 22 0,4-22 1,0 0-2,-16-2 2,16 2-1,-18 2 0,18-2 0,-28 0 1,11 1 0,-4 1-1,-1 4 0,-4-6 2,1 1-1,-4-2 0,0 2 0,6-1-1,3-1 1,2 2-1,18-1-1,-18 0-6,18 0-21,0 0-3,0 0-1,0 0 0</inkml:trace>
        </inkml:traceGroup>
      </inkml:traceGroup>
    </inkml:traceGroup>
    <inkml:traceGroup>
      <inkml:annotationXML>
        <emma:emma xmlns:emma="http://www.w3.org/2003/04/emma" version="1.0">
          <emma:interpretation id="{03C1CA82-B1F8-4D46-9B1E-7D96AF3FB56E}" emma:medium="tactile" emma:mode="ink">
            <msink:context xmlns:msink="http://schemas.microsoft.com/ink/2010/main" type="paragraph" rotatedBoundingBox="9235,15469 14614,14946 14740,16252 9362,1677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23E40E9-9341-4EFE-9C23-EC47B4ADAA8D}" emma:medium="tactile" emma:mode="ink">
              <msink:context xmlns:msink="http://schemas.microsoft.com/ink/2010/main" type="line" rotatedBoundingBox="9235,15469 14614,14946 14740,16252 9362,16774"/>
            </emma:interpretation>
          </emma:emma>
        </inkml:annotationXML>
        <inkml:traceGroup>
          <inkml:annotationXML>
            <emma:emma xmlns:emma="http://www.w3.org/2003/04/emma" version="1.0">
              <emma:interpretation id="{F407112F-D762-4EBE-99F6-78F87810EA6A}" emma:medium="tactile" emma:mode="ink">
                <msink:context xmlns:msink="http://schemas.microsoft.com/ink/2010/main" type="inkWord" rotatedBoundingBox="9250,15528 10911,15590 10867,16775 9206,16713"/>
              </emma:interpretation>
              <emma:one-of disjunction-type="recognition" id="oneOf3">
                <emma:interpretation id="interp15" emma:lang="en-CA" emma:confidence="0">
                  <emma:literal>yet</emma:literal>
                </emma:interpretation>
                <emma:interpretation id="interp16" emma:lang="en-CA" emma:confidence="0">
                  <emma:literal>yes</emma:literal>
                </emma:interpretation>
                <emma:interpretation id="interp17" emma:lang="en-CA" emma:confidence="0">
                  <emma:literal>Ye</emma:literal>
                </emma:interpretation>
                <emma:interpretation id="interp18" emma:lang="en-CA" emma:confidence="0">
                  <emma:literal>yo</emma:literal>
                </emma:interpretation>
                <emma:interpretation id="interp19" emma:lang="en-CA" emma:confidence="0">
                  <emma:literal>yen</emma:literal>
                </emma:interpretation>
              </emma:one-of>
            </emma:emma>
          </inkml:annotationXML>
          <inkml:trace contextRef="#ctx0" brushRef="#br0" timeOffset="11629.6652">301 1685 5,'-4'18'24,"15"10"-8,1 6-4,5-4-2,4 2-3,1-1-2,8-6-2,-1-15 0,5-3-2,-2-10 1,0-10 1,0-6-1,-5-6 1,-3-9-1,-5 4 0,-8-4 0,5 9 1,-14-4-1,3 10 0,-5 19-1,0-20 0,0 20 0,0 0 1,-16 25 0,16 0-2,5 12 1,4 13 0,0 7 0,13 15-1,-1 15 1,8 13-1,-4 9 0,4 5 1,-8-2-1,-1-1 0,-11-15 0,-6-12 0,-6-24 0,-10-21 1,-8-24-1,-6-17 0,-3-21 0,-6-11 0,7-11 1,2-6-2,9-6 2,6-4-2,10 6 2,11-2-2,14 10 0,9-6-3,10 15-5,-1-3-11,2 6-10,11 13 2,-10-4-2</inkml:trace>
          <inkml:trace contextRef="#ctx0" brushRef="#br0" timeOffset="12034.6884">1640 1754 12,'0'0'27,"-21"-19"0,1 8-13,20 11-1,-36 11-3,22 7-2,-9-1-3,3 14 0,-3-3-2,1 13-2,1 0 1,5 6-1,1 2 0,1 1 1,9 0-1,5-2 0,5-1-1,9-4 1,2-4 0,9-9-1,9-5 0,4-9 1,7-5-2,3-11 1,6-6-2,-4-8-2,9 3-2,-14-13-8,1 2-16,-10 3 0,-11-3-1</inkml:trace>
          <inkml:trace contextRef="#ctx0" brushRef="#br0" timeOffset="12319.7047">1461 2077 15,'0'0'27,"-20"2"1,20-2-16,0 0-3,0 0-1,33 9-1,-15-13-1,17 6-1,-1-9-1,8-2-2,-1-4 1,9 3-2,-5-8 1,-2 5-1,-6-3-1,-1-2-1,-4 13-2,-8-4-7,1 11-19,-11 7-2,-14-9 1</inkml:trace>
        </inkml:traceGroup>
        <inkml:traceGroup>
          <inkml:annotationXML>
            <emma:emma xmlns:emma="http://www.w3.org/2003/04/emma" version="1.0">
              <emma:interpretation id="{9C7048E5-EEE7-4773-A15B-72ABEA844674}" emma:medium="tactile" emma:mode="ink">
                <msink:context xmlns:msink="http://schemas.microsoft.com/ink/2010/main" type="inkWord" rotatedBoundingBox="11422,15256 14614,14946 14735,16194 11543,16505"/>
              </emma:interpretation>
              <emma:one-of disjunction-type="recognition" id="oneOf4">
                <emma:interpretation id="interp20" emma:lang="en-CA" emma:confidence="0">
                  <emma:literal>[-4,D)</emma:literal>
                </emma:interpretation>
                <emma:interpretation id="interp21" emma:lang="en-CA" emma:confidence="0">
                  <emma:literal>(-4,D)</emma:literal>
                </emma:interpretation>
                <emma:interpretation id="interp22" emma:lang="en-CA" emma:confidence="0">
                  <emma:literal>(-4,200)</emma:literal>
                </emma:interpretation>
                <emma:interpretation id="interp23" emma:lang="en-CA" emma:confidence="0">
                  <emma:literal>(-4,201</emma:literal>
                </emma:interpretation>
                <emma:interpretation id="interp24" emma:lang="en-CA" emma:confidence="0">
                  <emma:literal>(-4,500)</emma:literal>
                </emma:interpretation>
              </emma:one-of>
            </emma:emma>
          </inkml:annotationXML>
          <inkml:trace contextRef="#ctx0" brushRef="#br0" timeOffset="15422.8822">2690 1346 10,'0'0'20,"0"0"-2,0 0-4,0 0-1,0 0-3,-18 7-3,18-7-1,-29-3-4,8 3 0,3 1 0,-4 3-1,3 0-1,-3 1 1,4 0 0,4-1-1,14-4 1,-25 12-1,25-12 0,0 0 0,-9 18 0,9-18-1,3 29 2,3-12-1,-1 8 0,2 4 1,-3 8-1,1 3 1,2 6 0,-1 6 0,1 5 0,-2 2 0,1 8-1,6-4 1,-5 4 0,1 3-1,2 3 0,3 0 0,-6-3 1,2-3-1,-2-4 0,0-8 0,2-7 1,-3-10-1,-1-10 0,2-10 1,-7-18-1,0 0 1,22 11-1,-22-11 1,26-9 0,-4 0 0,3 2-1,5-2 1,3 3-1,6 1 0,2-2 1,0 3-1,1-1 0,-5 1 0,-1 3 0,-9-3 1,-2 1-1,-11 1 0,-14 2 0,18-4-3,-18 4-5,0 0-13,0 0-9,-30-16 0,14 9 0</inkml:trace>
          <inkml:trace contextRef="#ctx0" brushRef="#br0" timeOffset="15783.9028">3155 1895 20,'0'0'27,"0"0"2,0 0-15,0 0-1,34 14-4,-34-14-2,24 0-2,-24 0-1,34-12-2,-34 12 1,32-13-2,-32 13 0,28-14 0,-28 14-1,27-19 0,-27 19 0,25-6-2,-25 6-1,18-3-3,-18 3-9,18 16-14,-18-16-2,0 0 1</inkml:trace>
          <inkml:trace contextRef="#ctx0" brushRef="#br0" timeOffset="16128.9226">3590 1635 16,'0'0'28,"0"0"-1,-1 21-11,1-21-2,1 36-5,-2-18-2,4 10-3,-1-1 1,7 7-2,-4-9 0,2 0-1,2-2-1,0-7 0,-9-16 0,18 23-1,-18-23 1,25-9-1,-25 9 0,33-18 0,-14 4 0,3 2 0,1 1-1,-1 0-1,4 8-2,-9-4-5,8 8-13,-6-1-9,-3-1 0,-16 1 1</inkml:trace>
          <inkml:trace contextRef="#ctx0" brushRef="#br0" timeOffset="16474.9423">3911 1469 23,'-5'-18'27,"5"18"-8,-18-32 0,18 32-8,0 0-2,0 0-1,0 0-3,0 0-1,-11 23 0,16 4-1,-3-4 0,3 15-1,-1 1 1,1 9-2,-3 2 1,4 5-2,-6 6 1,0-6-1,0 6 1,0-10-1,-2-2 0,4-7 1,-4-4-2,0-11 1,4-8-1,-2-19-1,0 21-2,0-21-4,0 0-12,0 0-12,0 0 0,18-17 1</inkml:trace>
          <inkml:trace contextRef="#ctx0" brushRef="#br0" timeOffset="16783.96">4283 1975 11,'0'0'30,"0"0"1,18 0 1,-18 0-20,13 22-2,-18-3-3,8 10-3,-12 3 0,7 5-2,-7 3-1,-5 4 0,0-5-3,-4-6-1,7 2-4,-16-19-21,27-16-4,-23 9 0,23-9-1</inkml:trace>
          <inkml:trace contextRef="#ctx0" brushRef="#br0" timeOffset="17775.0167">5093 1439 13,'0'0'27,"5"28"-1,-8-1-13,-6-4-1,3 22-4,-17-6-3,2 14-1,-12-3-1,1 6-2,-9-10 1,2-5-1,-6-11-1,4-19 0,1-13 1,10-14 1,6-14-2,12-8 1,5-4 0,9-5 0,3 8 0,9 5 1,1 7-1,2 11 0,0 6 0,0 10-1,1 7 1,-18-7 0,33 36-1,-15-10 1,1 5 0,5-1-1,1 7 1,7 1 0,0-3 0,4 3-1,1-6 1,1-7-1,3-4 1,-5-6-1,-4-14 0,1-11 1,-1-5-1,-9-8 1,-1-14 0,-3-4 0,-10-7-1,2-8 1,-9 1-1,-2 3 1,-6 1-1,-12 1 0,1 12 1,-10 6-1,-6 9 0,-1 7 0,-5 9-1,1 7 0,3 9-1,1-2-2,9 14-4,-2-8-15,16 6-8,9-4-1,2-15 2</inkml:trace>
          <inkml:trace contextRef="#ctx0" brushRef="#br0" timeOffset="18149.0381">5619 1097 11,'0'0'29,"0"0"1,0 0 1,0 0-20,20 32-1,-13-9-3,13 21-1,-13 6-1,9 25-1,-9 5-2,2 18 0,-10 11 0,-3 5-2,-10-1 1,-1-8-1,-8-7 0,-6-16-4,6-11-3,-9-32-16,10-10-8,6-22-3,16-7 1</inkml:trace>
        </inkml:traceGroup>
      </inkml:traceGroup>
    </inkml:traceGroup>
  </inkml:traceGroup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2-02-23T17:48:35.577"/>
    </inkml:context>
    <inkml:brush xml:id="br0">
      <inkml:brushProperty name="width" value="0.01764" units="cm"/>
      <inkml:brushProperty name="height" value="0.01764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396E672D-AE2C-4D2A-8A4A-B15C4DCA0C77}" emma:medium="tactile" emma:mode="ink">
          <msink:context xmlns:msink="http://schemas.microsoft.com/ink/2010/main" type="writingRegion" rotatedBoundingBox="11234,3566 7390,6778 7095,6425 10939,3212"/>
        </emma:interpretation>
      </emma:emma>
    </inkml:annotationXML>
    <inkml:traceGroup>
      <inkml:annotationXML>
        <emma:emma xmlns:emma="http://www.w3.org/2003/04/emma" version="1.0">
          <emma:interpretation id="{0D586EA6-C749-4AFE-AE3A-21B24AAAE624}" emma:medium="tactile" emma:mode="ink">
            <msink:context xmlns:msink="http://schemas.microsoft.com/ink/2010/main" type="paragraph" rotatedBoundingBox="11234,3566 7390,6778 7095,6425 10939,321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4196C6C-1810-462C-B694-6DA7FAEF8B71}" emma:medium="tactile" emma:mode="ink">
              <msink:context xmlns:msink="http://schemas.microsoft.com/ink/2010/main" type="line" rotatedBoundingBox="11234,3566 7390,6778 7095,6425 10939,3213"/>
            </emma:interpretation>
          </emma:emma>
        </inkml:annotationXML>
        <inkml:traceGroup>
          <inkml:annotationXML>
            <emma:emma xmlns:emma="http://www.w3.org/2003/04/emma" version="1.0">
              <emma:interpretation id="{471E5229-0944-4DE0-BF37-B2C28B29F3EC}" emma:medium="tactile" emma:mode="ink">
                <msink:context xmlns:msink="http://schemas.microsoft.com/ink/2010/main" type="inkWord" rotatedBoundingBox="7095,6425 10939,3213 11234,3566 7390,6778"/>
              </emma:interpretation>
              <emma:one-of disjunction-type="recognition" id="oneOf0">
                <emma:interpretation id="interp0" emma:lang="en-CA" emma:confidence="0">
                  <emma:literal>:</emma:literal>
                </emma:interpretation>
                <emma:interpretation id="interp1" emma:lang="en-CA" emma:confidence="0">
                  <emma:literal>r</emma:literal>
                </emma:interpretation>
                <emma:interpretation id="interp2" emma:lang="en-CA" emma:confidence="0">
                  <emma:literal>Y</emma:literal>
                </emma:interpretation>
                <emma:interpretation id="interp3" emma:lang="en-CA" emma:confidence="0">
                  <emma:literal>T</emma:literal>
                </emma:interpretation>
                <emma:interpretation id="interp4" emma:lang="en-CA" emma:confidence="0">
                  <emma:literal>i</emma:literal>
                </emma:interpretation>
              </emma:one-of>
            </emma:emma>
          </inkml:annotationXML>
          <inkml:trace contextRef="#ctx0" brushRef="#br0">237 99 20,'0'0'21,"0"0"-2,0 0-6,0 0-1,-21-1-3,21 1-2,0 0-2,0 0 0,-17 15-1,17-15-1,-14 17-1,14-17 0,-21 26 0,6-9-1,-2 1 0,-2 5 0,0 4-1,-3 0 2,-2-1-2,7 0 1,1-6-1,1-3 2,15-17-3,0 0 3,0 0-2,0 0 1,7-17-1,6-2 0,1-3 0,8-2 0,-1 0 1,1 2-2,-1-5 1,1 5-1,-3 1 2,2 1-1,-4-4 1,0 5-1,-3 0 1,-1 2-1,-2 0 1,-11 17 0,17-26 0,-17 26-1,0 0 1,7-17-1,-7 17 1,0 0-1,0 0 0,-14 19 1,14-19-2,-14 24 2,14-24-2,-22 32 1,10-13 0,-4 0 0,1 3 0,-4 2 0,-1-2 0,-1 4 0,4-2 0,-2-4 1,7-1-1,12-19 1,-21 22-1,21-22 0,0 0 0,0 0-2,0 0 0,18-27-3,-3 17-1,-10-11-8,14 13-9,-9-8-6,-10 16 2,23-22-1</inkml:trace>
          <inkml:trace contextRef="#ctx0" brushRef="#br0" timeOffset="842.4015">237 133 15,'0'0'20,"0"0"-5,8-15-2,-8 15-2,0 0 1,5-27-3,-5 27-1,7-16-2,-7 16 0,0 0-2,21-5 0,-21 5-1,0 0-1,0 0 0,15 22 0,-15-22 0,5 17 0,-5-17-1,7 23 1,-7-23-1,9 22 0,-9-22 0,12 31 0,-5-16 0,1 2 0,-1-2-1,2 1 1,-4 6-1,3 0 2,1 0-2,0-4 2,-1 2-2,1 1 2,-2-3-1,5 1 0,-12-19 1,17 24-2,-17-24 1,13 19-1,-13-19 2,0 0-2,0 0-1,0 0 1,0 0-1,0 0 1,0 0-1,7-26 2,-7 26-2,-12-36 1,7 14 0,-3-3-1,-3-3 1,1-1-1,-2-2 1,-2 6-1,-1-6 1,1 4-1,-1 3 2,-1 2-1,1 4 0,6 1 0,9 17 0,-26-24 0,26 24 0,-15-15 0,15 15 0,0 0 0,0 0 0,0 0 0,0 0 0,0 0 0,0 0-1,0 0 1,0 0 0,-9 21 0,9-21 0,6 20 0,-6-20 0,6 22 0,-6-22 0,9 19 0,-9-19 0,14 22 0,-4-6 0,2 1 1,2 2-1,1-1 0,1 10 0,3 4 1,-1-5-1,0-3 1,-1 2-2,-5-5 1,5 1-2,-17-22-7,17 20-20,-17-20-3,0 0 3,0 0-3</inkml:trace>
          <inkml:trace contextRef="#ctx0" brushRef="#br0" timeOffset="-1669.2029">-3328 3154 9,'0'0'15,"-17"-10"-3,17 10-2,0 0 0,-22-14-1,22 14 0,-19-4-2,19 4 0,-21-1-1,21 1-2,-19 5-1,19-5 0,-19 12-1,19-12-1,-17 10 1,17-10 0,-14 15-1,14-15 1,-10 18 0,10-18 0,-10 23 0,10-23 0,-9 24-1,9-8 0,0-16 0,2 27 0,-2-27-1,10 24 1,-10-24 0,17 19 0,-17-19 0,26 15 0,-26-15 0,24 9-1,-7-4 1,-17-5 0,30 10-1,-30-10 1,27 10-1,-10-5 1,-17-5-1,28 6 0,-28-6 1,27-2-1,-27 2 0,26-7 1,-26 7-1,22-8 0,-22 8 0,21-11 0,-21 11 1,15-10-1,-15 10 0,19-10 0,-19 10 0,14-17 0,-14 17 0,10-24 0,-10 24 0,12-24 0,-12 24 0,0-27 0,0 11 1,0 16-1,-5-27 0,5 27 0,-15-26 0,15 26 0,-23-19 0,10 11 1,-3 3-1,-3 0 0,-1-1 0,2 1 0,0 2 1,-3 0-1,0 1 0,4 2 0,-2 2 0,4 1 0,-4 0 1,19-3-1,-27 12 0,27-12 0,-18 19-1,18-19 2,-10 17-1,10-17 0,-7 21-1,7-21 0,-1 30-1,1-30-5,1 28-21,-1-13-2,4 6 2,-4-4-2</inkml:trace>
        </inkml:traceGroup>
      </inkml:traceGroup>
    </inkml:traceGroup>
  </inkml:traceGroup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02-03T04:24:59.193"/>
    </inkml:context>
    <inkml:brush xml:id="br0">
      <inkml:brushProperty name="width" value="0.02646" units="cm"/>
      <inkml:brushProperty name="height" value="0.02646" units="cm"/>
      <inkml:brushProperty name="fitToCurve" value="1"/>
    </inkml:brush>
  </inkml:definitions>
  <inkml:traceGroup>
    <inkml:annotationXML>
      <emma:emma xmlns:emma="http://www.w3.org/2003/04/emma" version="1.0">
        <emma:interpretation id="{6099BB98-4583-4293-AFE3-F3983BF0983F}" emma:medium="tactile" emma:mode="ink">
          <msink:context xmlns:msink="http://schemas.microsoft.com/ink/2010/main" type="writingRegion" rotatedBoundingBox="7476,13384 13691,12424 14256,16083 8041,17042"/>
        </emma:interpretation>
      </emma:emma>
    </inkml:annotationXML>
    <inkml:traceGroup>
      <inkml:annotationXML>
        <emma:emma xmlns:emma="http://www.w3.org/2003/04/emma" version="1.0">
          <emma:interpretation id="{913E8BDA-0993-4E1E-84CD-DC31CF0D6BEF}" emma:medium="tactile" emma:mode="ink">
            <msink:context xmlns:msink="http://schemas.microsoft.com/ink/2010/main" type="paragraph" rotatedBoundingBox="7495,13225 13534,12807 13673,14822 7634,1523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04947AF-78FB-4646-95B4-64B638591407}" emma:medium="tactile" emma:mode="ink">
              <msink:context xmlns:msink="http://schemas.microsoft.com/ink/2010/main" type="inkBullet" rotatedBoundingBox="7523,13635 7986,13603 8029,14235 7567,14267"/>
            </emma:interpretation>
            <emma:one-of disjunction-type="recognition" id="oneOf0">
              <emma:interpretation id="interp0" emma:lang="en-CA" emma:confidence="0">
                <emma:literal>•</emma:literal>
              </emma:interpretation>
            </emma:one-of>
          </emma:emma>
        </inkml:annotationXML>
        <inkml:trace contextRef="#ctx0" brushRef="#br0">29 53 1,'0'0'22,"-27"-14"-1,27 14-5,-7-23-1,7 23-2,0 0-3,21-23-2,-1 30-1,-4-4-2,11 10 0,-4-2-2,8 12 0,-4-2-1,5 9 1,-2 1-2,2 4 1,1 3 0,1 3-1,-7 0 1,-1 0-1,-2-4 0,-1 1-1,-7-6 1,-5-7 0,0-2-2,-11-23 0,9 27-2,-9-27-3,0 0-7,0 0-12,7-18-5,0-4-1,0-6 1</inkml:trace>
        <inkml:trace contextRef="#ctx0" brushRef="#br0" timeOffset="-330.0189">434-93 21,'0'0'20,"3"-27"-3,-3 27-4,0 0-2,0 0-2,-25 20-3,13 7-2,-8 12 0,-3 11-2,-3 5 0,-6 9-1,0 6 1,-2-1-2,-2-1 2,2-7-2,9-10-1,2-10 0,0-12-4,12-13-5,11-16-8,-9-27-7,16-5 0,-5-14-1</inkml:trace>
      </inkml:traceGroup>
      <inkml:traceGroup>
        <inkml:annotationXML>
          <emma:emma xmlns:emma="http://www.w3.org/2003/04/emma" version="1.0">
            <emma:interpretation id="{BC593DDE-98BA-463C-BB4C-9D305372F9E5}" emma:medium="tactile" emma:mode="ink">
              <msink:context xmlns:msink="http://schemas.microsoft.com/ink/2010/main" type="line" rotatedBoundingBox="8120,13181 13534,12807 13673,14822 8259,15196"/>
            </emma:interpretation>
          </emma:emma>
        </inkml:annotationXML>
        <inkml:traceGroup>
          <inkml:annotationXML>
            <emma:emma xmlns:emma="http://www.w3.org/2003/04/emma" version="1.0">
              <emma:interpretation id="{A527897F-61F8-4642-9D05-34B8660975C5}" emma:medium="tactile" emma:mode="ink">
                <msink:context xmlns:msink="http://schemas.microsoft.com/ink/2010/main" type="inkWord" rotatedBoundingBox="8154,13668 8755,13627 8801,14289 8199,14331"/>
              </emma:interpretation>
              <emma:one-of disjunction-type="recognition" id="oneOf1">
                <emma:interpretation id="interp1" emma:lang="en-CA" emma:confidence="1">
                  <emma:literal>E</emma:literal>
                </emma:interpretation>
                <emma:interpretation id="interp2" emma:lang="en-CA" emma:confidence="0">
                  <emma:literal>£</emma:literal>
                </emma:interpretation>
                <emma:interpretation id="interp3" emma:lang="en-CA" emma:confidence="0">
                  <emma:literal>z</emma:literal>
                </emma:interpretation>
                <emma:interpretation id="interp4" emma:lang="en-CA" emma:confidence="0">
                  <emma:literal>€</emma:literal>
                </emma:interpretation>
                <emma:interpretation id="interp5" emma:lang="en-CA" emma:confidence="0">
                  <emma:literal>F</emma:literal>
                </emma:interpretation>
              </emma:one-of>
            </emma:emma>
          </inkml:annotationXML>
          <inkml:trace contextRef="#ctx0" brushRef="#br0" timeOffset="436.0249">1091-38 19,'11'-21'11,"-11"21"1,-8-23-1,8 23 0,-28-4-1,1 13-2,-9-2 1,0 9-2,-10 4-1,4 7 0,-4 1-2,5 8 0,-4 1 0,15 4-1,-1 4-2,15 1 1,2 1-1,6-3 0,7-1 0,4 3 0,6-8-1,9-1 1,2-5 0,12-7 0,0-7-1,9 0 1,4-7 0,4-8-1,-3-3 0,-3-3 0,5-3-2,-12-1-3,5 5-7,-15-5-11,-1 0-7,-6 3 1,-19 4 0</inkml:trace>
          <inkml:trace contextRef="#ctx0" brushRef="#br0" timeOffset="759.0434">763 315 18,'-18'6'23,"-2"-10"-12,20 4 2,0 0-2,0 0 0,0 0-2,20-27-1,9 22-2,-1-4-1,15 2-1,2-9-2,4 4 0,-1-8 0,0 7-1,-5-6-1,-2 8 1,-10 2-1,-4 2 1,-9 5-1,-18 2-1,25 4-2,-25-4-4,0 0-10,19 14-11,-19-14 0,0 0-1</inkml:trace>
        </inkml:traceGroup>
        <inkml:traceGroup>
          <inkml:annotationXML>
            <emma:emma xmlns:emma="http://www.w3.org/2003/04/emma" version="1.0">
              <emma:interpretation id="{F84FE6B4-AAA1-44F8-87F6-18D83D65DA3C}" emma:medium="tactile" emma:mode="ink">
                <msink:context xmlns:msink="http://schemas.microsoft.com/ink/2010/main" type="inkWord" rotatedBoundingBox="9122,13112 11947,12917 12086,14931 9261,15127"/>
              </emma:interpretation>
              <emma:one-of disjunction-type="recognition" id="oneOf2">
                <emma:interpretation id="interp6" emma:lang="en-CA" emma:confidence="1">
                  <emma:literal>(-0.75,</emma:literal>
                </emma:interpretation>
                <emma:interpretation id="interp7" emma:lang="en-CA" emma:confidence="0">
                  <emma:literal>(40.75,</emma:literal>
                </emma:interpretation>
                <emma:interpretation id="interp8" emma:lang="en-CA" emma:confidence="0">
                  <emma:literal>(20.75,</emma:literal>
                </emma:interpretation>
                <emma:interpretation id="interp9" emma:lang="en-CA" emma:confidence="0">
                  <emma:literal>1-0.75,</emma:literal>
                </emma:interpretation>
                <emma:interpretation id="interp10" emma:lang="en-CA" emma:confidence="0">
                  <emma:literal>(-075,</emma:literal>
                </emma:interpretation>
              </emma:one-of>
            </emma:emma>
          </inkml:annotationXML>
          <inkml:trace contextRef="#ctx0" brushRef="#br0" timeOffset="8850.5062">2119 139 20,'-16'23'27,"16"-23"-9,0 0 0,1 20-3,-1-20-4,20-4-2,-20 4-3,43-14-2,-18 5 0,9 9-2,-2-5-1,2 5 1,-1 0-2,-5-2 0,-1 9-1,-2-5-2,0 12-4,-25-14-8,33 7-15,-17-3 0,-16-4 0</inkml:trace>
          <inkml:trace contextRef="#ctx0" brushRef="#br0" timeOffset="9285.5311">2676 32 12,'0'18'26,"0"-18"1,-15 21-14,14 2 1,-5-1-5,12 8-2,-8 0-1,11 10-2,-6-5-1,12 6-1,-6-9 0,10 0-1,-1-10 1,4-1-1,-3-15 1,5-10-1,-5-16 0,5-10-1,-7-7 1,3-13-1,-5-7 1,-5-6-1,-3 3 0,-7-1-1,-3 11 2,-4 9-1,-8 5 0,-8 10 0,2 10-1,-6 14 1,2 7 0,-2 8 0,4 13 0,-3 3 0,10 10-2,-3 6 0,19 12-5,-2-11-11,11 6-12,9-4 0,3-7 0</inkml:trace>
          <inkml:trace contextRef="#ctx0" brushRef="#br0" timeOffset="9504.5436">3193 292 11,'4'-27'29,"-4"27"0,-9-26 2,-6 1-19,15 25-2,-7-25-5,7 25-2,2-22-3,-2 22-6,0 0-9,0 0-15,22-7 0,-22 7 0</inkml:trace>
          <inkml:trace contextRef="#ctx0" brushRef="#br0" timeOffset="9984.5711">3401-193 16,'-5'-16'27,"5"16"-1,0 0-12,0 0-2,0 0-4,16 20-2,-16-20-2,28 18-1,-10-11-1,7 2 0,-1-6-1,1-1 0,-2 0-1,-2 0 1,-5-2-1,1 0 1,-17 0-1,21 3 0,-21-3 0,5 20 1,-5-20-1,-7 35 1,-2-10-1,2 8 0,-2 8 1,0 3-1,0 10 0,2-1 0,5 6 0,-3-4-1,5-1 0,0-15-2,4-2-4,-4-37-4,7 29-6,-7-29-5,5-23-1,-3-1-4</inkml:trace>
          <inkml:trace contextRef="#ctx0" brushRef="#br0" timeOffset="10179.5822">3462 110 13,'-16'-14'24,"16"14"-3,-6-23-4,6 23-2,16-13-5,-16 13-3,36-7-2,-13 4-1,6 3-2,0-2 0,1 4-2,-3-2-2,-4-4-4,6 6-9,-2-4-13,-9-5 0,7 5 0</inkml:trace>
          <inkml:trace contextRef="#ctx0" brushRef="#br0" timeOffset="10682.611">3936-168 12,'0'0'26,"18"-18"1,-18 18-12,0 0-1,0 0-5,0 0-2,-11 31-2,11-31-1,-10 34-1,4-11 0,1 2-1,3-2-1,0 0 1,4-2-2,-2-4 0,4-3 1,-4-14-1,11 21 0,-11-21 0,17 11 0,-17-11 0,27 9 0,-27-9 0,33 16 0,-19-4 0,4 1 1,-4 5-1,0 3 0,-3 2 0,-2-1 1,-4 1 0,1-4 0,-6 1 0,-4-2-1,-3 1 1,7-19 1,-29 22-2,8-13 0,-4-4 0,0-1-1,-6-10 0,8 5-1,-2-12-4,25 13-4,-32-23-13,21-2-7,9-2-1,-1-5 1</inkml:trace>
          <inkml:trace contextRef="#ctx0" brushRef="#br0" timeOffset="11000.6292">3892-303 23,'0'0'30,"-2"-16"-2,2 16-12,0 0-3,5-18-5,-5 18-1,25 7-3,-3-2-1,-1 3 0,6-3-1,2 0 0,1-1-1,1 1 0,-1-3 0,-3 1 0,-4-4-1,-1 2 0,-6-2-3,-2 4-1,-14-3-9,20 0-17,-20 0-1,0 0-1</inkml:trace>
          <inkml:trace contextRef="#ctx0" brushRef="#br0" timeOffset="11517.6588">4447 274 8,'0'0'30,"18"4"0,-18-4 2,18 37-18,-18-19-3,10 20-2,-15-1-4,5 11-1,-14-3-2,-3 5-2,-6 0-1,-16-8-5,5 10-10,-20-18-15,2-6-1,0-10-1</inkml:trace>
          <inkml:trace contextRef="#ctx0" brushRef="#br0" timeOffset="7769.4444">1811-626 11,'0'0'8,"0"0"0,0 0-1,0 0-1,0 0 0,0 0-2,0 0 1,0 0 0,0 0-1,0 0 1,0 0-1,-15 0 0,15 0 0,0 0 1,0 0-2,0 0 0,0 0-1,-23 9 0,23-9 0,0 0 0,-21 30-1,13-12 0,-1 7 1,-3-3 0,3 8-1,-4 2 2,6 11-2,-2 3 0,2 6 1,0 5-1,2 7 0,-1 11-1,3 3 1,1 10-1,0-1 0,6 7 1,-4 5 0,1-3 1,5-2-2,6 3 1,-3-7 0,0-2-1,6-4 1,6-11 0,-1-4-2,3-5 0,6-5 2,1-4-3,2-10 1,10 3-4,-10-21-11,7 1-13,2-1 0,-12-13 0</inkml:trace>
        </inkml:traceGroup>
        <inkml:traceGroup>
          <inkml:annotationXML>
            <emma:emma xmlns:emma="http://www.w3.org/2003/04/emma" version="1.0">
              <emma:interpretation id="{6EF59EA3-82D9-44C6-A33E-CDCDE1302826}" emma:medium="tactile" emma:mode="ink">
                <msink:context xmlns:msink="http://schemas.microsoft.com/ink/2010/main" type="inkWord" rotatedBoundingBox="12496,13032 13544,12959 13642,14374 12594,14447"/>
              </emma:interpretation>
              <emma:one-of disjunction-type="recognition" id="oneOf3">
                <emma:interpretation id="interp11" emma:lang="en-CA" emma:confidence="0">
                  <emma:literal>20)</emma:literal>
                </emma:interpretation>
                <emma:interpretation id="interp12" emma:lang="en-CA" emma:confidence="0">
                  <emma:literal>30)</emma:literal>
                </emma:interpretation>
                <emma:interpretation id="interp13" emma:lang="en-CA" emma:confidence="0">
                  <emma:literal>D)</emma:literal>
                </emma:interpretation>
                <emma:interpretation id="interp14" emma:lang="en-CA" emma:confidence="0">
                  <emma:literal>40)</emma:literal>
                </emma:interpretation>
                <emma:interpretation id="interp15" emma:lang="en-CA" emma:confidence="0">
                  <emma:literal>so)</emma:literal>
                </emma:interpretation>
              </emma:one-of>
            </emma:emma>
          </inkml:annotationXML>
          <inkml:trace contextRef="#ctx0" brushRef="#br0" timeOffset="14807.847">5324-265 13,'0'0'21,"21"-6"-3,-21 6-1,0 0-3,0 0-2,20 27-3,-20-27-4,-14 38 0,-3-15-3,-2 11 1,-8 4-3,-4-4 0,-7 6 0,-3-8 0,3-1 1,2-12-1,6-4 0,3-15 0,9-9 1,3-8-1,10-4 0,5-8 0,5-1 1,3 1-1,1-2 0,5 12 0,0 2 1,-14 17-1,22-14 1,-22 14-1,25 14 1,-25-14-1,32 33 0,-14-15 1,2 3-1,4 3 0,1 3 1,5-6-1,-1 4 1,7-1 0,-2 1-1,2-2 1,2-3 0,-2-4-1,7-2 0,-5-3 1,-2-7-1,1-4 0,-1-7 0,-2-6 0,-3-5 1,-4-3-1,-4-10 0,-3-3 0,-4 3 0,-7-6 0,-9 2 0,0 0 0,-7-3 0,-9 0-1,-6 0 2,1 4-1,-8 4 0,-2 3 0,-1 3 1,-6 6-1,6 4 1,-4 12-2,7 6 1,-1-1-1,1 12-1,7-6-2,8 11-2,-2-13-5,16-7-10,0 23-8,0-23 0,0 0 1</inkml:trace>
          <inkml:trace contextRef="#ctx0" brushRef="#br0" timeOffset="15250.8723">5861-729 25,'0'0'17,"2"-25"-2,-2 25 0,0 0-2,18 25-2,-13-7-3,13 17-1,-7 1 0,12 14-2,-6 3 1,13 13-2,-10 4-1,-1 8 0,-6 2-1,1 8 0,-17 4 0,-6 6-2,-13 4 0,-10-6 0,-11 1-2,-11-14 0,4-1-4,-14-17-14,14-14-9,5-6-4,9-18 3</inkml:trace>
        </inkml:traceGroup>
      </inkml:traceGroup>
    </inkml:traceGroup>
    <inkml:traceGroup>
      <inkml:annotationXML>
        <emma:emma xmlns:emma="http://www.w3.org/2003/04/emma" version="1.0">
          <emma:interpretation id="{62455FFE-88AE-44EA-9813-6EEC9349A398}" emma:medium="tactile" emma:mode="ink">
            <msink:context xmlns:msink="http://schemas.microsoft.com/ink/2010/main" type="paragraph" rotatedBoundingBox="7910,15673 14046,14725 14256,16083 8119,1703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062DD5E-8304-4DE7-B7A9-1B34855B42C5}" emma:medium="tactile" emma:mode="ink">
              <msink:context xmlns:msink="http://schemas.microsoft.com/ink/2010/main" type="line" rotatedBoundingBox="7910,15673 14046,14725 14256,16083 8119,17030"/>
            </emma:interpretation>
          </emma:emma>
        </inkml:annotationXML>
        <inkml:traceGroup>
          <inkml:annotationXML>
            <emma:emma xmlns:emma="http://www.w3.org/2003/04/emma" version="1.0">
              <emma:interpretation id="{57D11E13-C5E4-4785-B613-35BC9600C7ED}" emma:medium="tactile" emma:mode="ink">
                <msink:context xmlns:msink="http://schemas.microsoft.com/ink/2010/main" type="inkWord" rotatedBoundingBox="7956,15672 9684,15922 9531,16985 7802,16735"/>
              </emma:interpretation>
              <emma:one-of disjunction-type="recognition" id="oneOf4">
                <emma:interpretation id="interp16" emma:lang="en-CA" emma:confidence="0">
                  <emma:literal>YE</emma:literal>
                </emma:interpretation>
                <emma:interpretation id="interp17" emma:lang="en-CA" emma:confidence="0">
                  <emma:literal>yet</emma:literal>
                </emma:interpretation>
                <emma:interpretation id="interp18" emma:lang="en-CA" emma:confidence="0">
                  <emma:literal>yes</emma:literal>
                </emma:interpretation>
                <emma:interpretation id="interp19" emma:lang="en-CA" emma:confidence="0">
                  <emma:literal>yo</emma:literal>
                </emma:interpretation>
                <emma:interpretation id="interp20" emma:lang="en-CA" emma:confidence="0">
                  <emma:literal>Yet</emma:literal>
                </emma:interpretation>
              </emma:one-of>
            </emma:emma>
          </inkml:annotationXML>
          <inkml:trace contextRef="#ctx0" brushRef="#br0" timeOffset="17729.0141">444 2073 18,'-16'-11'28,"16"11"-12,-21 2 1,21-2-4,-6 20-3,12 8-3,-10-3-3,18 14 0,-1-3-2,3 5 1,7 0-2,8-5 0,-3-8 0,7-6 0,-3-13-1,0-13 1,6-16-1,-10-8 0,1-8 0,-6-3 0,4-9 1,-11 2-1,-2 3 1,-8 5-1,-3 4 1,-4 9-1,1 25 1,-8-16-1,8 16 0,-7 18 0,6 2-1,1 8 1,1 13-1,8 11 1,4 0 0,10 14 0,6 16 0,3 9 0,2 0 0,2 8 0,-4-2 0,-9-6 1,-7-4 0,-12-19 0,-9-15 0,-15-19-1,-9-11 2,-7-17-2,-8-14 0,1-11 0,-2-13-1,7-7 1,4-10-2,15-2 2,6-5-2,20-2 2,11 2 0,11 8-1,8 7-1,6 2-1,9 18-4,-7-6-11,5 11-12,0 10 1,-7 1-1</inkml:trace>
          <inkml:trace contextRef="#ctx0" brushRef="#br0" timeOffset="18157.0385">1796 2162 10,'0'0'28,"0"0"-1,-30-19-10,30 19-2,-32 10-5,14 10-3,-7-2-1,3 16-2,-5-2 0,0 14-1,2 4-1,0 5 1,4 2-2,7 0 1,3-3-1,5-3 0,12-4-1,3-6 1,7-11 0,7-7-1,6-7 0,3-1 1,4-10-2,1-5 0,5-4-1,-7-8-1,5 7-4,-15-17-6,11 10-11,-13-4-8,-9-2 2,-5-2-1</inkml:trace>
          <inkml:trace contextRef="#ctx0" brushRef="#br0" timeOffset="18464.0561">1624 2474 17,'-16'-2'28,"16"2"-1,0 0-9,0 0-4,0 0-4,0 0-2,38-5-3,-9 0-1,8-1-1,3-1 0,1 2-2,0-2 0,2 3 0,0-1 0,-9-1-1,-2 1 1,-9 0-1,4 1 1,-5-1-1,-8 0-1,-14 5-1,31-8-3,-31 8-9,0 0-17,19-5-1,-19 5 0</inkml:trace>
        </inkml:traceGroup>
        <inkml:traceGroup>
          <inkml:annotationXML>
            <emma:emma xmlns:emma="http://www.w3.org/2003/04/emma" version="1.0">
              <emma:interpretation id="{DC87CAB2-0864-4470-8220-63386E4215A5}" emma:medium="tactile" emma:mode="ink">
                <msink:context xmlns:msink="http://schemas.microsoft.com/ink/2010/main" type="inkWord" rotatedBoundingBox="10032,15343 14054,14752 14254,16110 10231,16702"/>
              </emma:interpretation>
              <emma:one-of disjunction-type="recognition" id="oneOf5">
                <emma:interpretation id="interp21" emma:lang="en-CA" emma:confidence="0">
                  <emma:literal>[0.5..)</emma:literal>
                </emma:interpretation>
                <emma:interpretation id="interp22" emma:lang="en-CA" emma:confidence="0">
                  <emma:literal>[0.519)</emma:literal>
                </emma:interpretation>
                <emma:interpretation id="interp23" emma:lang="en-CA" emma:confidence="0">
                  <emma:literal>[0.510))</emma:literal>
                </emma:interpretation>
                <emma:interpretation id="interp24" emma:lang="en-CA" emma:confidence="0">
                  <emma:literal>{0.510))</emma:literal>
                </emma:interpretation>
                <emma:interpretation id="interp25" emma:lang="en-CA" emma:confidence="0">
                  <emma:literal>[0.51?)</emma:literal>
                </emma:interpretation>
              </emma:one-of>
            </emma:emma>
          </inkml:annotationXML>
          <inkml:trace contextRef="#ctx0" brushRef="#br0" timeOffset="21809.2474">2783 1604 4,'0'0'25,"14"-19"-4,-14 19-4,0 0-5,0 0-1,-23-6-5,23 6-1,-29 15-3,6-1 0,0 0-1,0 2-1,-4-3 1,0-1-1,4-3 1,-1-2-1,3-2 0,21-5 0,-20 8 0,20-8 1,0 0-1,0 0 0,7 21 0,-7-21 0,16 25 0,-10-7 0,5 3 0,-8 4 0,8 5 0,-8 2 0,8 9 0,-5 0 0,-1 6 0,2 5 0,0-3 1,8 10-1,-6 0 0,5 3 2,-7-1-2,6 5 1,-8 2 0,6-4 0,-8 4 0,-3-1-1,2-4 1,-2-4-1,-2-8 0,-1-8 1,-1-7-2,2-8 2,1-10-1,1-18 1,0 0 0,0 0 0,19 7-1,-19-7 1,34-18 0,-9 13 0,0-2 0,4 0-1,1 2 0,3 1 1,-5 4-1,-6 2 0,1 0 0,-9-1-1,-14-1-1,22 2-2,-22-2-9,0 0-18,0 0 3,0 0-3</inkml:trace>
          <inkml:trace contextRef="#ctx0" brushRef="#br0" timeOffset="28772.6457">3147 1904 17,'0'0'17,"-17"7"-3,17-7-1,-17 16-3,17-16-1,-4 39 0,4-16-4,7 15 0,-3-6-1,8 9 0,-5-6-2,15 5 0,-8-14-1,8-2 1,-1-5-1,10-12 0,-3-10 0,1-10-1,5-6 1,-2-8 0,-3-11 0,0-4 0,-6-3-1,-3-1 1,-6-1-1,-5 8 0,-9-2 0,-9 7 1,-9 6-2,-7 3 1,-6 3 1,-3 8-1,-3 5 0,-1 8 0,8 6 0,1 7-1,8 10 2,8 12-2,13 5-2,2 5-4,16 12-7,0-1-15,3-3 2,15-1-2</inkml:trace>
          <inkml:trace contextRef="#ctx0" brushRef="#br0" timeOffset="29043.6612">3773 2221 24,'0'0'29,"-7"-25"-1,-2 2-10,9 23-7,-9-32-5,9 32-2,-3-32-1,3 32-3,0 0-2,0-20-5,0 20-11,21 14-11,-21-14 0,15 20-1</inkml:trace>
          <inkml:trace contextRef="#ctx0" brushRef="#br0" timeOffset="29524.6887">4044 1843 3,'0'0'24,"0"0"2,-18-11-9,18 11-2,-7 18-6,8 2-2,-1-20-2,-7 35-2,4-13 0,5-1-2,-1-3 1,-1-18-1,9 27-1,-9-27 0,15 11 0,-15-11 1,34 1-1,-16-1 0,3 4 0,2-1 0,4 5 0,0 6 1,-4 2-1,-7 7 0,2-2 0,-9 8 0,-2-4 1,-7 0 0,-7-7 0,7-18 0,-19 25 1,19-25-1,-36 9 1,20-8 0,-6-6-2,4 0 1,0-1-2,4-3-2,14 9-1,-27-21-5,27 21-8,0-16-13,0 16 0,6-36 1</inkml:trace>
          <inkml:trace contextRef="#ctx0" brushRef="#br0" timeOffset="29824.7059">4106 1724 27,'0'0'26,"0"-18"-5,0 18-4,0 0-6,17-20-4,4 22-1,-5-4-3,9 4 1,-1-2-1,6 2-1,-1-4 0,1 2-2,-5-2 1,4 2 0,-1 0 0,-1-2-3,0 4 0,-4-7-7,6 10-10,-4 1-11,-7 2 1,0 9-1</inkml:trace>
          <inkml:trace contextRef="#ctx0" brushRef="#br0" timeOffset="30087.7209">4733 2098 13,'0'0'31,"0"0"-2,0 0 2,18 4-22,-18-4-1,-7 39-2,7-11-2,-2 10-2,-5 10-1,0 2-2,1 7-5,-13-18-18,4 2-7,1-9 1,2-14-1</inkml:trace>
          <inkml:trace contextRef="#ctx0" brushRef="#br0" timeOffset="31492.8013">5648 1786 14,'-14'7'27,"14"-7"-1,0 0-11,0 0-2,0 0-5,-20-5-1,20 5-3,-21 0-1,21 0-2,-29 3 0,8-1-1,3 2 1,0-2-1,0-1 1,18-1 0,-23-3 0,23 3 0,0 0 0,-16-22 0,16 22 0,1-19-1,-1 19 1,11-18-1,-11 18 0,0 0 0,25-9 0,-25 9 0,22 5-1,-22-5 2,19 15-1,-19-15 0,16 10 0,-16-10 0,20 6 1,-20-6-1,18 0 0,-18 0 1,18-4-1,-18 4 1,16-5-1,-16 5 1,0 0 0,18 0 0,-18 0-1,0 0 1,18 7 0,-18-7-1,0 0 1,18 12-1,-18-12 0,21 9 1,-21-9-1,22 13 1,-22-13 0,28 9 0,-28-9-1,31 16 1,-17-11 0,8 0 0,-4 3-1,1-1 0,3-2 0,1 0 0,4-3 1,-4 3-1,4-5 0,-4 2 0,1-7 0,-1 5 0,-3-5 0,-2-1 0,-18 6-1,28-10 1,-28 10 0,22-24-1,-22 24 1,18-32 0,-11 14-1,2-3 1,-2-4 0,-4-2-1,1 4 2,-4 2-1,-4-1 0,-3 1 0,-2-2 0,-10 3 1,-5 4-1,-4 7 0,-3-1 0,3 1 0,-8 5 0,2 6 0,3 3 0,6 11 0,4-1 0,3 6-1,0 6 1,5 5 0,3-2 0,-6 2 0,3 2 0,2 2 1,-1-2-1,-4-2 1,-1-7 0,0-2 0,-1-2 0,-4-5-1,2-3 1,-1-6 0,-6-4-1,0 1 0,-3-6 1,-1 0-1,-1-3 0,-2-2 0,2 0 0,-4 0 0,6-2 0,3-2 0,-2 0 1,9-3-2,1 2 1,6-8 0,6 0 0,5-3 0,4 2 0,9-6 0,5 2 0,2-3 0,1 4 0,7-2-1,-3 4 1,4 3 0,-4 3 0,0 12 0,-3 2 0,-2 9 0,-4 8 1,6 6-1,-2 8-1,-4 1-1,9 7-1,-3-8-3,11 8-13,1-8-13,0-8 0,4-8-1</inkml:trace>
          <inkml:trace contextRef="#ctx0" brushRef="#br0" timeOffset="32325.8489">6402 1144 4,'0'0'25,"-14"-5"1,14 5-8,0 0-2,20 18-5,-20-18-3,30 35-2,-8-6-1,10 19 1,-5 6-3,3 15 0,-5 6-1,-3 11 0,-10 3-1,-8 12-1,-15-3 1,-9-1-1,-8-14 0,-10-4 0,-3-13-1,-4-20-2,4 0-4,3-24-19,10-11-6,28-11 2,-24-11-3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2-02-23T16:33:59.323"/>
    </inkml:context>
    <inkml:brush xml:id="br0">
      <inkml:brushProperty name="width" value="0.03528" units="cm"/>
      <inkml:brushProperty name="height" value="0.03528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4592C703-CB01-4F9D-B6C3-5EE2386A47C0}" emma:medium="tactile" emma:mode="ink">
          <msink:context xmlns:msink="http://schemas.microsoft.com/ink/2010/main" type="writingRegion" rotatedBoundingBox="12907,5224 13298,5224 13298,5540 12907,5540"/>
        </emma:interpretation>
      </emma:emma>
    </inkml:annotationXML>
    <inkml:traceGroup>
      <inkml:annotationXML>
        <emma:emma xmlns:emma="http://www.w3.org/2003/04/emma" version="1.0">
          <emma:interpretation id="{ED384612-455F-4E9D-A024-A604C33AE0D4}" emma:medium="tactile" emma:mode="ink">
            <msink:context xmlns:msink="http://schemas.microsoft.com/ink/2010/main" type="paragraph" rotatedBoundingBox="12907,5224 13298,5224 13298,5540 12907,554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CF26C43-13D0-4741-AD52-23F20EDA6F41}" emma:medium="tactile" emma:mode="ink">
              <msink:context xmlns:msink="http://schemas.microsoft.com/ink/2010/main" type="line" rotatedBoundingBox="12907,5224 13298,5224 13298,5540 12907,5540"/>
            </emma:interpretation>
          </emma:emma>
        </inkml:annotationXML>
        <inkml:traceGroup>
          <inkml:annotationXML>
            <emma:emma xmlns:emma="http://www.w3.org/2003/04/emma" version="1.0">
              <emma:interpretation id="{1081A74B-15F2-4453-8CA7-0C074F641FBD}" emma:medium="tactile" emma:mode="ink">
                <msink:context xmlns:msink="http://schemas.microsoft.com/ink/2010/main" type="inkWord" rotatedBoundingBox="12907,5224 13298,5224 13298,5540 12907,5540"/>
              </emma:interpretation>
              <emma:one-of disjunction-type="recognition" id="oneOf0">
                <emma:interpretation id="interp0" emma:lang="en-CA" emma:confidence="0">
                  <emma:literal>0</emma:literal>
                </emma:interpretation>
                <emma:interpretation id="interp1" emma:lang="en-CA" emma:confidence="0">
                  <emma:literal>o</emma:literal>
                </emma:interpretation>
                <emma:interpretation id="interp2" emma:lang="en-CA" emma:confidence="0">
                  <emma:literal>O</emma:literal>
                </emma:interpretation>
                <emma:interpretation id="interp3" emma:lang="en-CA" emma:confidence="0">
                  <emma:literal>G</emma:literal>
                </emma:interpretation>
                <emma:interpretation id="interp4" emma:lang="en-CA" emma:confidence="0">
                  <emma:literal>B</emma:literal>
                </emma:interpretation>
              </emma:one-of>
            </emma:emma>
          </inkml:annotationXML>
          <inkml:trace contextRef="#ctx0" brushRef="#br0">214-1 5,'0'0'16,"-17"7"-2,17-7-3,0 0-1,0 0-2,-18-5 0,18 5-1,0 0-1,-19 3-2,19-3-1,-15 3 0,15-3 0,-17 7-1,17-7 1,0 0-1,-22 5 0,22-5 0,0 0 0,0 0 0,-21 9 0,21-9 0,0 0-1,-17 14 1,17-14-1,-21 13 0,21-13 0,-17 21-1,17-21 1,-17 20-1,17-20 1,-9 26-1,9-26 0,-5 26 1,5-26-1,5 25 1,-5-25-1,9 27 1,-9-27-1,12 28 0,-12-28 1,15 22-1,-15-22 0,26 17 1,-26-17-1,22 15 1,-22-15-1,30 12 0,-15-6 1,-1-3-1,5-3 1,-4 2-1,1-4 0,1 2 0,-17 0 0,29-3 0,-29 3 0,20 3 0,-20-3 0,23 5 0,-23-5 0,20 7 0,-20-7 0,21-7 1,-21 7-1,21-14 0,-21 14 0,15-20 1,-15 20-1,17-24 0,-17 24 1,10-26-1,-10 26 0,0-22 0,0 22 1,-1-22-1,1 22 0,-5-22 0,5 22 0,-4-26 0,1 11 0,3 15 0,-9-24 0,9 24 0,-15-26 1,15 26-1,-26-17 0,26 17-1,-33-12 1,14 7 0,1 3 0,-1 6 0,0-1 0,2 2-1,0 2 0,-2 2-2,5 6-1,-7-8-5,21-7-14,-13 22-6,13-22 2,0 0-1</inkml:trace>
        </inkml:traceGroup>
      </inkml:traceGroup>
    </inkml:traceGroup>
  </inkml:traceGroup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2-02-23T17:47:58.402"/>
    </inkml:context>
    <inkml:brush xml:id="br0">
      <inkml:brushProperty name="width" value="0.01764" units="cm"/>
      <inkml:brushProperty name="height" value="0.01764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F58B87CC-49D9-4239-966B-879B5014243F}" emma:medium="tactile" emma:mode="ink">
          <msink:context xmlns:msink="http://schemas.microsoft.com/ink/2010/main" type="writingRegion" rotatedBoundingBox="10189,8564 10038,8820 9871,8722 10022,8465"/>
        </emma:interpretation>
      </emma:emma>
    </inkml:annotationXML>
    <inkml:traceGroup>
      <inkml:annotationXML>
        <emma:emma xmlns:emma="http://www.w3.org/2003/04/emma" version="1.0">
          <emma:interpretation id="{41883855-5664-4D74-A7C7-7F4CAA156809}" emma:medium="tactile" emma:mode="ink">
            <msink:context xmlns:msink="http://schemas.microsoft.com/ink/2010/main" type="paragraph" rotatedBoundingBox="10189,8564 10038,8820 9871,8722 10022,846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9EB0447-32D3-4934-85F6-36043AAAA82D}" emma:medium="tactile" emma:mode="ink">
              <msink:context xmlns:msink="http://schemas.microsoft.com/ink/2010/main" type="line" rotatedBoundingBox="10189,8564 10038,8820 9871,8722 10022,8465"/>
            </emma:interpretation>
          </emma:emma>
        </inkml:annotationXML>
        <inkml:traceGroup>
          <inkml:annotationXML>
            <emma:emma xmlns:emma="http://www.w3.org/2003/04/emma" version="1.0">
              <emma:interpretation id="{7398A625-F7C4-4843-940B-0E169EA33E21}" emma:medium="tactile" emma:mode="ink">
                <msink:context xmlns:msink="http://schemas.microsoft.com/ink/2010/main" type="inkWord" rotatedBoundingBox="10189,8564 10038,8820 9871,8722 10022,8465"/>
              </emma:interpretation>
              <emma:one-of disjunction-type="recognition" id="oneOf0">
                <emma:interpretation id="interp0" emma:lang="en-CA" emma:confidence="0">
                  <emma:literal>O.</emma:literal>
                </emma:interpretation>
                <emma:interpretation id="interp1" emma:lang="en-CA" emma:confidence="0">
                  <emma:literal>OA</emma:literal>
                </emma:interpretation>
                <emma:interpretation id="interp2" emma:lang="en-CA" emma:confidence="0">
                  <emma:literal>odd</emma:literal>
                </emma:interpretation>
                <emma:interpretation id="interp3" emma:lang="en-CA" emma:confidence="0">
                  <emma:literal>O:</emma:literal>
                </emma:interpretation>
                <emma:interpretation id="interp4" emma:lang="en-CA" emma:confidence="0">
                  <emma:literal>o.</emma:literal>
                </emma:interpretation>
              </emma:one-of>
            </emma:emma>
          </inkml:annotationXML>
          <inkml:trace contextRef="#ctx0" brushRef="#br0">96 98 12,'0'0'20,"-15"-19"-4,15 19-3,-21-5-2,21 5-2,-20 3-1,20-3-2,-17 14-2,13 1 0,4-15-1,-10 31 0,10-31-1,-5 34 1,1-18-1,4 3-1,0-19 1,5 29-1,-5-29 0,7 22 0,-7-22-1,0 0 1,21 17 0,-21-17-1,20 0 0,-20 0 1,28-15-1,-28 15 1,22-23-1,-12 8 0,-1-4 1,-2 2-1,-4-2 1,1 2 0,-4 17 0,-7-29 0,7 29 0,-12-24 0,12 24 1,-21-8-1,21 8 0,-20 5-1,20-5 1,-24 17-1,24-17 0,-24 27 0,15-11 0,0 1 0,4-2 0,0 0 0,5-15-1,0 29 1,0-29 0,12 26 0,-12-26 0,21 19 0,-21-19 0,29 12 0,-12-16 0,0 1 0,0-6 0,2-2 0,-3-1 1,-1-7-1,-4-3 0,1-2 0,-7 0 1,0 0-1,-3-2 1,-1 4 0,-8 1 0,7 21-1,-20-18 1,20 18 0,-24 3 0,5 11 0,3-1 0,-4 8 0,3-1-1,1 1 1,4-2-1,4 0 0,-1-2 1,9-17-1,-2 27 0,2-27 0,16 19 0,-16-19 0,29 7 0,-14-9 0,4-5 1,0-2-1,2-2 0,-6-8 0,1-3 0,-4-1 1,-4 1-1,-3-5 0,-3-2 1,-9 8 0,-1-1 0,8 22 0,-26-27 0,10 20-1,-1 7 1,0 14 0,0 8-1,5 2 1,2 3-1,3 0 0,3 2 0,4 2 0,0-7 0,7-5 1,-7-19-1,19 19 0,-19-19 0,29-2 0,-12-7 0,-1-4 0,1-1 0,-5-3 0,0-2 0,-5-5 0,-4 0 1,-4 4-1,-1 3 0,-10 1 0,12 16 1,-19-15-1,19 15 0,-22 17 1,15 4-1,-3 2 0,4 7 0,3-3 0,3 0 0,-2 1 0,7-11 0,-5-17 0,18 12 0,-18-12 0,20-14 0,-9-3 0,1-5 0,-4-2 0,-1 0 1,-4 2-1,-3-2 0,-3 5 0,3 19 1,-22-17-1,22 17 0,-24 13 0,6 3 0,5 8 0,-1 3 0,4 0 0,3-4 0,5-5 0,2-18 1,5 23-1,-5-23 0,17-6-1,-17 6 0,21-18-3,-21 18-7,0 0-19,19 15-1,-19-15-2,-12 26 2</inkml:trace>
        </inkml:traceGroup>
      </inkml:traceGroup>
    </inkml:traceGroup>
  </inkml:traceGroup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2-02-23T17:48:04.345"/>
    </inkml:context>
    <inkml:brush xml:id="br0">
      <inkml:brushProperty name="width" value="0.01764" units="cm"/>
      <inkml:brushProperty name="height" value="0.01764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3220BEF0-18A0-4BA5-B58C-681C501FDCE9}" emma:medium="tactile" emma:mode="ink">
          <msink:context xmlns:msink="http://schemas.microsoft.com/ink/2010/main" type="inkDrawing" rotatedBoundingBox="12812,4183 13038,4015 13177,4201 12950,4370" semanticType="callout" shapeName="Other"/>
        </emma:interpretation>
      </emma:emma>
    </inkml:annotationXML>
    <inkml:trace contextRef="#ctx0" brushRef="#br0">155 90 12,'0'0'13,"-9"-18"-1,9 18-1,0 0 1,0 0-2,-18-9 0,18 9-2,0 0-1,0 0-2,-18 10-1,18-10 0,-13 16-2,13-16 0,-14 19-1,14-19 1,-12 22-1,12-22-1,-7 20 1,7-20-1,2 17 1,-2-17-1,0 0 0,24 19 1,-24-19-1,22 9 0,-22-9 1,24 0-1,-24 0 1,21-11 0,-21 11-1,20-20 0,-15 5 1,2-1-1,-7 16 1,2-31-1,-2 13 1,-2 2-1,-5 1 1,7 15 0,-20-21 0,20 21 0,-26-15 0,11 17 0,-6 1 0,6 7 0,-6 2 0,6 4-1,-1 1 0,2 5 1,2-1-1,6-3 0,4-1 0,4-1 0,-2-16 0,18 25 0,-2-18 0,1 0 0,2-5 0,1-1 0,1-4 0,0-2 1,-4-4-1,2-1 0,-19 10 0,27-27 1,-18 11-1,1-1 0,-7 0 0,-3-2 0,0-4 1,-1 4-1,-6 3 0,7 16 0,-19-24 1,19 24-1,-27-10 0,13 12 0,-2 8 1,-4-3-1,6 8 0,14-15 0,-29 28 0,22-11 0,-2 2 0,3-2 0,2-2 0,8 4 0,-1-4 0,4 1 0,-7-16 0,24 22 0,-24-22 0,29 10 0,-8-8 0,-4-6 0,2 1 0,0-6 1,-4-3-1,4-1 0,-9-4 1,2 0-1,-10-4 0,3 2 0,-10-1 1,3 3-1,-6 0 0,8 17 1,-26-21-1,7 14 0,2 6 0,-4 6 1,1-2-1,-1 7 0,0 7 0,6 1 0,3 0 0,0 5 0,5-1 0,7-2 0,4-3 0,6 0 0,-10-17 0,31 24 0,-11-15 0,1-4 0,3-2 0,-3-1 0,-1-4 1,-4-3-1,2-5 0,-18 10 0,23-29 1,-13 12-1,-3-2 0,-4-5 0,-3 2 0,-1-4 1,-6 8-1,-5 1 0,-2 1 0,-3 8 1,-2-3-1,-3 10 0,-2 6 0,3 3 0,-1 3 0,6 6 1,3 5-2,4-3 1,4 3 0,3-2 0,4 1 0,5-4 0,5-2 0,-12-15 0,27 14 0,-11-7 0,-1-5 0,1-4 0,-16 2 0,27-14 1,-27 14-1,26-24 0,-21 5 0,0 1 0,-5 1 1,-3-1-1,-4-2 0,-5 3 0,12 17 1,-29-21-1,10 18 0,-2 1 1,-1 4-1,-1 8 0,8 6 0,-2 1 0,7 1 0,3 1 0,7-2 0,0 2 1,0-19-1,13 22 0,-13-22 0,18 11 0,-18-11 0,17 1 0,-17-1 0,0 0 0,0 0 0,13-15-2,-13 15-4,0 0-22,0 0-2,-18 24-1,9-5 0</inkml:trace>
  </inkml:traceGroup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02-03T04:25:58.018"/>
    </inkml:context>
    <inkml:brush xml:id="br0">
      <inkml:brushProperty name="width" value="0.02646" units="cm"/>
      <inkml:brushProperty name="height" value="0.02646" units="cm"/>
      <inkml:brushProperty name="fitToCurve" value="1"/>
    </inkml:brush>
  </inkml:definitions>
  <inkml:traceGroup>
    <inkml:annotationXML>
      <emma:emma xmlns:emma="http://www.w3.org/2003/04/emma" version="1.0">
        <emma:interpretation id="{743628B8-6DBD-431C-AAAC-CC1CD946ED14}" emma:medium="tactile" emma:mode="ink">
          <msink:context xmlns:msink="http://schemas.microsoft.com/ink/2010/main" type="writingRegion" rotatedBoundingBox="7368,13610 14184,12994 14496,16440 7680,17057"/>
        </emma:interpretation>
      </emma:emma>
    </inkml:annotationXML>
    <inkml:traceGroup>
      <inkml:annotationXML>
        <emma:emma xmlns:emma="http://www.w3.org/2003/04/emma" version="1.0">
          <emma:interpretation id="{3728BD3C-914E-4F4C-B6C7-6C34571BE92E}" emma:medium="tactile" emma:mode="ink">
            <msink:context xmlns:msink="http://schemas.microsoft.com/ink/2010/main" type="paragraph" rotatedBoundingBox="7368,13622 13931,12993 14077,14514 7513,1514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6BEE2E4-F791-4FF9-8FB9-6CE1219B76FE}" emma:medium="tactile" emma:mode="ink">
              <msink:context xmlns:msink="http://schemas.microsoft.com/ink/2010/main" type="line" rotatedBoundingBox="7368,13622 13931,12993 14077,14514 7513,15144"/>
            </emma:interpretation>
          </emma:emma>
        </inkml:annotationXML>
        <inkml:traceGroup>
          <inkml:annotationXML>
            <emma:emma xmlns:emma="http://www.w3.org/2003/04/emma" version="1.0">
              <emma:interpretation id="{4987C971-4DBB-4AF7-9C06-192D920E55E8}" emma:medium="tactile" emma:mode="ink">
                <msink:context xmlns:msink="http://schemas.microsoft.com/ink/2010/main" type="inkWord" rotatedBoundingBox="9171,13449 12279,13151 12425,14673 9317,14971"/>
              </emma:interpretation>
              <emma:one-of disjunction-type="recognition" id="oneOf0">
                <emma:interpretation id="interp0" emma:lang="en-CA" emma:confidence="0">
                  <emma:literal>XC-EO.</emma:literal>
                </emma:interpretation>
                <emma:interpretation id="interp1" emma:lang="en-CA" emma:confidence="0">
                  <emma:literal>*EO.</emma:literal>
                </emma:interpretation>
                <emma:interpretation id="interp2" emma:lang="en-CA" emma:confidence="0">
                  <emma:literal>NE-or</emma:literal>
                </emma:interpretation>
                <emma:interpretation id="interp3" emma:lang="en-CA" emma:confidence="0">
                  <emma:literal>XEON.</emma:literal>
                </emma:interpretation>
                <emma:interpretation id="interp4" emma:lang="en-CA" emma:confidence="0">
                  <emma:literal>Xo-EO.</emma:literal>
                </emma:interpretation>
              </emma:one-of>
            </emma:emma>
          </inkml:annotationXML>
          <inkml:trace contextRef="#ctx0" brushRef="#br0">2161-586 8,'-27'5'21,"9"-1"-10,-3 3 0,-8 0-3,1 9-1,-12-7-2,4 7 0,-3-5-3,7-1 0,-2-2-1,7 0 1,4-8 0,23 0-1,-25 4 0,25-4 0,0 0-1,0 0 1,0 0-1,-6 18 0,6-18 0,9 27 1,-2-8 0,-3 4-1,5 9 1,0 6 0,-2 10 1,2 6-1,-2 12 1,6 3 0,-3 11-1,3 6 1,1-4 1,-5 0-3,4-2 2,-4-2-1,0-4 0,-4-14-1,-1-5 1,-4-10-1,7-8-1,-6-3 2,5-18-2,1 2 2,-7-18-1,21 0 0,-1-9 1,5-9 0,4 4 1,9-7-2,4 3 2,1 0-2,2 4 2,-2 3-2,-2 6 1,-1 5-1,-12 2-1,-8-1-2,-2 8-4,-18-9-7,0 0-14,22 13 1,-22-13-2</inkml:trace>
          <inkml:trace contextRef="#ctx0" brushRef="#br0" timeOffset="5122.293">2274 61 5,'0'0'8,"0"0"0,-22 14-2,22-14 0,0 0-1,-21 9-1,21-9 1,0 0-1,-16 4 0,16-4 1,0 0-1,0 0 1,0 0 0,0 0-1,5-18-1,-5 18 1,0 0-1,20-11-1,-20 11 0,0 0 0,18-10 0,-18 10 0,18-4-1,-18 4 1,16 4 0,-16-4-1,23 0 0,-23 0 0,27 5 0,-27-5 0,25 5-1,-25-5 1,23 2-1,-23-2 1,22 0-1,-22 0 0,18 0 0,-18 0 1,0 0-1,21 0 0,-21 0 0,0 0 0,16-2 1,-16 2-1,0 0 0,20 0 0,-20 0 0,0 0 0,18-5 0,-18 5 0,0 0 0,16 3 0,-16-3 0,0 0 0,0 0 0,16 9 1,-16-9-1,0 0 0,0 0 0,16-5 1,-16 5-1,0 0 0,24-14 0,-24 14 0,18-11 0,-18 11 1,0 0-1,16-4-1,-16 4-1,0 0-6,5 17-17,-3-1-2,-2-16 0</inkml:trace>
          <inkml:trace contextRef="#ctx0" brushRef="#br0" timeOffset="399.0228">2491 38 23,'0'0'16,"0"0"-1,-20 0-1,20 0-3,0 0 0,-7 23-3,7-23-2,0 0-1,14 18 0,2-9-2,-16-9 0,36 2 0,-16-4-1,5 2 0,-2-7-1,-1 5 0,-1-4-1,-1 3-1,-4 3-1,-16 0-4,23-4-10,-23 4-13,0 0 0,0 0 0</inkml:trace>
          <inkml:trace contextRef="#ctx0" brushRef="#br0" timeOffset="909.052">2910-107 15,'0'0'13,"0"0"1,10 22-1,-10-22 0,-3 39-3,-4-16 1,8 9-3,-4-7-2,6 11 0,-3-4-2,9 9-1,-1-11 0,6 4-1,0-4-1,8-1 0,-6-9 0,5-1-1,3-8 1,-3-9 0,1-8 0,-6-8-1,2-9 1,-2-9 0,-6-6-1,-2-10 0,-5 0 1,-3-2-1,-3-5 0,-10 3 0,-3 4 0,-5 5 1,-1 6-1,-5 14 0,-1 3 0,1 8 0,0 12 0,4 10 0,1 12 0,4 1 0,4 11-1,3 3 0,11 11-4,-4-8-5,19 9-10,-3-4-10,4-9 1,11 5-1</inkml:trace>
          <inkml:trace contextRef="#ctx0" brushRef="#br0" timeOffset="1135.0649">3375 334 14,'11'-25'30,"-11"25"-2,-4-18 2,4 18-22,-1-18-1,1 18-5,1-16-7,-1 16-12,18-7-12,-18 7 2,16-16-3</inkml:trace>
          <inkml:trace contextRef="#ctx0" brushRef="#br0" timeOffset="-4627.2647">361-228 21,'-14'30'22,"-2"23"-13,0 15 0,-7 8-3,-4 9-1,-6-4 0,-2 1-2,2-13 0,1-9-4,5-18-3,2-16-7,6-22-8,19-4-3,-15-30-1</inkml:trace>
          <inkml:trace contextRef="#ctx0" brushRef="#br0" timeOffset="-4350.2488">16 13 22,'0'0'24,"-16"-13"-8,16 13-1,16 9-2,11 7-2,-11-1-3,20 15-1,-8-3-1,13 14-2,-8-4 0,11 9-1,-4-1 0,-6 1-1,2-8 1,-4-3-3,-5-4 2,0-6-4,-6-6 0,-5-12-9,8-1-13,-5-10-7,-19 4 1,31-27 0</inkml:trace>
          <inkml:trace contextRef="#ctx0" brushRef="#br0" timeOffset="-3960.2265">1051-48 19,'-2'-16'25,"2"16"0,0 0-15,-18-5 0,18 5-2,-37 19-2,15 5-1,-10-5-2,3 10 0,-7 3 0,8 7 0,-5 0-1,10 6-1,0-6 1,9 7-1,5-6 2,1 4-3,14-3 2,3-2-2,5-1 1,13-6-1,3-4 2,8-6-3,1-6 1,8-5-1,1-10 0,1-10-2,-5-1-1,-2-12-4,-3 5-9,-7-3-10,-10-5-2,-4 4 1</inkml:trace>
          <inkml:trace contextRef="#ctx0" brushRef="#br0" timeOffset="-3711.2123">868 266 24,'0'0'25,"-21"-2"-7,21 2-3,0 0-1,25-18-5,9 17-2,-4-8-2,15 5-1,-2-5-2,5 2-1,-1 0 0,-4-2-1,-7 2-1,0-6-1,-8 8-4,-12-9-11,-16 14-11,31-20 0,-31 20-1</inkml:trace>
        </inkml:traceGroup>
        <inkml:traceGroup>
          <inkml:annotationXML>
            <emma:emma xmlns:emma="http://www.w3.org/2003/04/emma" version="1.0">
              <emma:interpretation id="{BEBC9E08-9A48-48B2-A9CD-E982BAB7C155}" emma:medium="tactile" emma:mode="ink">
                <msink:context xmlns:msink="http://schemas.microsoft.com/ink/2010/main" type="inkWord" rotatedBoundingBox="11381,13086 12668,13667 12175,14759 10888,14178"/>
              </emma:interpretation>
              <emma:one-of disjunction-type="recognition" id="oneOf1">
                <emma:interpretation id="interp5" emma:lang="en-CA" emma:confidence="1">
                  <emma:literal>75,</emma:literal>
                </emma:interpretation>
                <emma:interpretation id="interp6" emma:lang="en-CA" emma:confidence="0">
                  <emma:literal>755,</emma:literal>
                </emma:interpretation>
                <emma:interpretation id="interp7" emma:lang="en-CA" emma:confidence="0">
                  <emma:literal>75</emma:literal>
                </emma:interpretation>
                <emma:interpretation id="interp8" emma:lang="en-CA" emma:confidence="0">
                  <emma:literal>755</emma:literal>
                </emma:interpretation>
                <emma:interpretation id="interp9" emma:lang="en-CA" emma:confidence="0">
                  <emma:literal>•55,</emma:literal>
                </emma:interpretation>
              </emma:one-of>
            </emma:emma>
          </inkml:annotationXML>
          <inkml:trace contextRef="#ctx0" brushRef="#br0" timeOffset="1809.1034">3755-386 19,'0'0'23,"-16"3"-11,16-3 0,0 0-2,28 21 0,-28-21-2,38 11-2,-11-9-2,5-2-2,0-2 0,1-1-1,-5-1-1,-1-1 0,-5 3 0,-6 2 1,-16 0-1,0 0 1,7 28-1,-14-4 1,-4 13-1,0 9 1,-3 17 0,1 10-1,6 5 0,4 6 0,1 2 0,4-10-2,8-3-3,-2-21-5,4-13-7,2-17-10,-14-22 1,0 0-1</inkml:trace>
          <inkml:trace contextRef="#ctx0" brushRef="#br0" timeOffset="2020.1155">3866 88 16,'-13'-22'23,"8"1"-3,-2-6-3,12 11-2,1-11-4,17 13-4,-5-7-1,12 8-2,4-3-1,4 13-1,-2-8-2,1 9-1,1 4-2,-11-6-5,5 12-11,-7-7-10,-7-4 1,2-1-1</inkml:trace>
          <inkml:trace contextRef="#ctx0" brushRef="#br0" timeOffset="2523.1443">4385-372 25,'0'0'26,"0"0"-9,0 0-2,0 0-3,0 0-3,-3 27-2,3-27-1,-11 32 0,2-13-3,9 8 0,-7-4-1,7 6 0,-4-8-1,6 6 0,-2-6-1,7-3 0,-7-18 1,20 25-1,-4-18 0,2-5 0,7 3 0,-2-5 0,4 6 0,0 1 1,0 3-2,0 1 1,-6 2 1,-1 12-1,-2 1 0,-9 5 0,0-6 0,-6 7 1,1-6-1,-9 1 1,-3-4-1,-2-1 1,-6-8-1,-8-3 1,1-6-1,-6-3 0,-3-4 0,-2-7-1,5 2-2,1-11-2,12 6-3,-8-19-10,19 8-13,0-11 1,8-1 0</inkml:trace>
          <inkml:trace contextRef="#ctx0" brushRef="#br0" timeOffset="2846.1628">4419-470 7,'-19'-16'27,"19"16"1,0 0-5,-25-13-9,25 13-3,0 0-2,30 14-3,-10-8-2,8 1 0,8-2-1,7 2-1,2-5 0,0-4 0,1-1-2,1-1 2,-4-3-1,-4 2-1,-10-2 1,-1 1 0,-6 3-2,-22 3 1,29 2-2,-29-2-5,0 0-11,7 23-12,-7-23-2,-13 25 0</inkml:trace>
          <inkml:trace contextRef="#ctx0" brushRef="#br0" timeOffset="3298.1886">4931 209 7,'0'0'30,"-5"20"1,5-20 1,13 30-14,-13-30-4,1 53-5,-6-19-2,-2 14-5,-7 4-1,-17 2-10,8 3-22,-26 0-3,-10-6 1,-14-8-3</inkml:trace>
        </inkml:traceGroup>
        <inkml:traceGroup>
          <inkml:annotationXML>
            <emma:emma xmlns:emma="http://www.w3.org/2003/04/emma" version="1.0">
              <emma:interpretation id="{8B1C7B04-2EE4-429D-8556-E378CD61B188}" emma:medium="tactile" emma:mode="ink">
                <msink:context xmlns:msink="http://schemas.microsoft.com/ink/2010/main" type="inkWord" rotatedBoundingBox="12922,13216 13943,13118 14058,14312 13036,14410"/>
              </emma:interpretation>
              <emma:one-of disjunction-type="recognition" id="oneOf2">
                <emma:interpretation id="interp10" emma:lang="en-CA" emma:confidence="1">
                  <emma:literal>2]</emma:literal>
                </emma:interpretation>
                <emma:interpretation id="interp11" emma:lang="en-CA" emma:confidence="0">
                  <emma:literal>2</emma:literal>
                </emma:interpretation>
                <emma:interpretation id="interp12" emma:lang="en-CA" emma:confidence="0">
                  <emma:literal>2]]</emma:literal>
                </emma:interpretation>
                <emma:interpretation id="interp13" emma:lang="en-CA" emma:confidence="0">
                  <emma:literal>QC]</emma:literal>
                </emma:interpretation>
                <emma:interpretation id="interp14" emma:lang="en-CA" emma:confidence="0">
                  <emma:literal>QT]</emma:literal>
                </emma:interpretation>
              </emma:one-of>
            </emma:emma>
          </inkml:annotationXML>
          <inkml:trace contextRef="#ctx0" brushRef="#br0" timeOffset="9051.5177">5592-449 20,'-23'-30'27,"18"7"2,10-1-15,-10-6-1,19 9-5,0-4-2,11 12-2,2 1-1,5 14-2,-3 14 0,3 9 0,-7 7-2,0 7 1,-16 13 0,-1 5 0,-10 2-2,-13-1 2,-2-2-2,-12-12 1,-2-5 0,-1-12 1,4-13-1,1-10 1,9-8-1,18 4 1,-25-33 0,25 15 0,7-2 0,7 0-1,4 8 1,-2 5 0,8 5 1,2 7-1,-1 4 0,6 7 0,-4 6 0,1-1 0,-1 2 0,0-3 0,-4 3-3,-1-10-5,3 4-11,-2-8-10,-23-9 2,29-3-1</inkml:trace>
          <inkml:trace contextRef="#ctx0" brushRef="#br0" timeOffset="9741.5572">6112-837 20,'0'0'25,"0"0"2,0 0-17,0 0 0,0 0-2,23-4-2,-5 4-1,5 7-1,2-9-1,7 4 0,-1-4-2,8 2 1,-3-3-1,-2 1 0,-2 0-1,1-1 0,-7 3 1,-2 1 0,-5 1-1,-3 0 0,-16-2 1,22 16-1,-22-16 1,2 20-1,-2-20 0,-7 19-1,7-19 1,-15 27 0,15-27 1,-12 27-1,12-27 1,-11 32-1,6-7 1,1 1-2,4 8 2,4-2-1,-3 11-1,5 7 1,1 9-1,-5 5 1,8 4-1,-4 3 2,1 9-2,-2 1 2,-1-6-1,0-2 0,-4-7 0,0-9 1,-8-11-1,5-9 0,-4-15 0,-4-6 1,11-16-1,-25 5 1,5-12-1,2-4 1,-9-1-1,2-2 1,0 5-1,0 0 0,0 3 0,5 3 0,-1 3 0,7 0-1,14 0-2,-22 5-3,22-5-8,0 0-17,0 0 2,13 18-2</inkml:trace>
        </inkml:traceGroup>
      </inkml:traceGroup>
    </inkml:traceGroup>
    <inkml:traceGroup>
      <inkml:annotationXML>
        <emma:emma xmlns:emma="http://www.w3.org/2003/04/emma" version="1.0">
          <emma:interpretation id="{7B891B09-16CE-4E79-91EF-A87644A11EA7}" emma:medium="tactile" emma:mode="ink">
            <msink:context xmlns:msink="http://schemas.microsoft.com/ink/2010/main" type="paragraph" rotatedBoundingBox="7721,15703 14375,15101 14496,16440 7842,1704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094F17B-6BA9-44C2-B440-5B60FD90BB42}" emma:medium="tactile" emma:mode="ink">
              <msink:context xmlns:msink="http://schemas.microsoft.com/ink/2010/main" type="line" rotatedBoundingBox="7721,15703 14375,15101 14496,16440 7842,17042"/>
            </emma:interpretation>
          </emma:emma>
        </inkml:annotationXML>
        <inkml:traceGroup>
          <inkml:annotationXML>
            <emma:emma xmlns:emma="http://www.w3.org/2003/04/emma" version="1.0">
              <emma:interpretation id="{2EE0BB83-945E-488B-9AFE-5EBB5505135C}" emma:medium="tactile" emma:mode="ink">
                <msink:context xmlns:msink="http://schemas.microsoft.com/ink/2010/main" type="inkWord" rotatedBoundingBox="9596,15553 12084,15168 12290,16497 9802,16883"/>
              </emma:interpretation>
              <emma:one-of disjunction-type="recognition" id="oneOf3">
                <emma:interpretation id="interp15" emma:lang="en-CA" emma:confidence="0">
                  <emma:literal>ye[t.25,5.2)</emma:literal>
                </emma:interpretation>
                <emma:interpretation id="interp16" emma:lang="en-CA" emma:confidence="0">
                  <emma:literal>yE[t.25,5.2)</emma:literal>
                </emma:interpretation>
                <emma:interpretation id="interp17" emma:lang="en-CA" emma:confidence="0">
                  <emma:literal>yf[t.25,5.2)</emma:literal>
                </emma:interpretation>
                <emma:interpretation id="interp18" emma:lang="en-CA" emma:confidence="0">
                  <emma:literal>YE[t.25,5.2)</emma:literal>
                </emma:interpretation>
                <emma:interpretation id="interp19" emma:lang="en-CA" emma:confidence="0">
                  <emma:literal>ye[t.h5,5.2)</emma:literal>
                </emma:interpretation>
              </emma:one-of>
            </emma:emma>
          </inkml:annotationXML>
          <inkml:trace contextRef="#ctx0" brushRef="#br0" timeOffset="21085.206">2587 1526 11,'0'0'21,"0"0"-3,0 0-3,-3-19-2,3 19-3,-16-4-3,16 4-1,-29 2-3,11 1-1,-3-3 0,-3 6-2,-3-3 1,2 3-1,2-3 1,0 1-1,3-1 0,4 3 0,16-6-1,-23 7 1,23-7 0,0 0 0,0 0 0,-7 21 0,7-21 1,3 18-1,-3-18 1,7 27-2,-7-6 1,6 1 0,-5 4 1,7 5-2,-1 4 0,0 5 1,0 1 0,0 5 0,4 4-1,-2 9 1,-5 3 0,3 4 0,0 2 0,-5 1 0,1 6-1,-1 0 2,-2-9-1,-4 4 0,1-10 0,-1 3 0,3-10 2,-5-7-2,8-10 1,-4-6-1,2-7 2,0-23-1,7 22 0,-7-22 0,18-4-1,-18 4 0,20-12 1,-20 12 0,29-14-1,-13 8 0,5-1 0,1 4 0,3-1 1,2 4-1,-4 0 0,4 0 0,-4 4 0,-3-3 1,-4 6-1,-16-7 0,23 8-1,-23-8-2,0 0-6,0 0-15,0 0-4,0 0 0</inkml:trace>
          <inkml:trace contextRef="#ctx0" brushRef="#br0" timeOffset="23865.365">3008 1696 13,'0'-18'20,"0"18"-2,0 0-3,-3-18-3,3 18-2,0 0-2,3 29-2,-3-8-1,6 7-2,-5 6 1,7 6-2,-3 1 0,2 7 0,-2-4-1,1 8 1,-3-9-2,-3 0 1,0-2-1,0-13 0,-1 2 0,-1-10-2,4-2-1,-2-18-5,0 0-10,0 0-11,21-14 0,-21 14 0</inkml:trace>
          <inkml:trace contextRef="#ctx0" brushRef="#br0" timeOffset="24181.3831">3347 2220 4,'0'0'28,"0"0"1,0 0 0,0 0-17,0 0-3,0 0-5,-11-16-2,11 16 0,0 0-2,-7-20 0,7 20 1,0 0-1,-6-21-1,6 21 1,0-25 0,0 25-1,-3-16-1,3 16-2,0 0-6,-13-18-11,13 18-7,0 0 0</inkml:trace>
          <inkml:trace contextRef="#ctx0" brushRef="#br0" timeOffset="25804.4759">3687 1690 6,'-7'-18'23,"5"2"-6,2 16-3,0-37-2,0 37-2,9-34-2,-9 34-1,16-9-2,-16 9 0,21 25-2,-8 5-1,-4 6 0,2 14-1,-8 5 0,-3 2-1,-1 6 0,-7-6-1,3-4 0,-9-12 1,5-9-1,9-32 1,-22 20-1,22-20 0,-14-23 1,14 1 0,0-4 0,2 1-1,1 2 1,-1 5 0,-2 18 0,20-15 0,-20 15 0,19 9 0,-19-9 0,22 31 0,-10-12 0,-3-1-1,6 4-2,-15-22-5,28 28-8,-28-28-10,24 16-1,-24-16 0</inkml:trace>
          <inkml:trace contextRef="#ctx0" brushRef="#br0" timeOffset="26276.5029">4056 1571 22,'0'-20'27,"0"20"-10,0 0-2,0 0-2,0 0-5,-7 25-1,8-2-3,-6 4 0,1 9-2,1-1 1,3 1-2,0-2 0,0-4-1,0-8 0,7-3 0,-7-19 0,22 11 0,-8-11 0,7-2 0,3 4 0,1-4-1,0 6 1,3 3 0,-4 7 0,-3 4 0,1 2 0,-8 5 1,-7-4-1,0 6 0,-7 1 1,-7-3-1,-2-3 0,-3-1 1,-10-5-1,-1-4 0,-6-4 0,1-5 0,-1-6 0,4-10-2,0 2-3,2-15-9,8 3-13,8-4-2,-2-7 0</inkml:trace>
          <inkml:trace contextRef="#ctx0" brushRef="#br0" timeOffset="27199.5557">2831 1877 18,'0'0'14,"-23"17"0,23-17-3,-25 10-1,25-10-2,-20 11-1,20-11 0,0 0-2,0 0 0,0 0-1,20 20-1,-20-20 1,28-13-1,-28 13 0,34-21-1,-18-1 0,4 1-1,-2-2 1,-4-4-2,1 2 1,-1 2-1,-2 0 0,-3-1 0,-1 8-3,-8 16-3,0 0-9,0 0-14,0 0 0,16-12 0</inkml:trace>
          <inkml:trace contextRef="#ctx0" brushRef="#br0" timeOffset="26538.5179">4106 1451 12,'0'0'28,"0"0"0,0 0-10,0 0-3,16 13-4,-16-13-3,36 9-3,-13-6-1,6 5-1,1-10-1,6 0 0,0-7-1,0 2-2,-4 0 0,-9-6-3,6 15-9,-13-5-18,-16 3 1,0 0-2</inkml:trace>
          <inkml:trace contextRef="#ctx0" brushRef="#br0" timeOffset="28179.6118">4779 2002 11,'0'0'27,"0"0"-4,0 0-4,0 0-2,25 27-5,-25-27-3,15 34-2,-15-13-3,1 9-2,-8 4-3,-9-4-6,5 12-15,-17-8-9,-13-4 0,-2 0 0</inkml:trace>
          <inkml:trace contextRef="#ctx0" brushRef="#br0" timeOffset="15451.8838">352 1803 22,'0'0'23,"-21"12"-10,21 8-3,0-1-2,7 15-1,-3-9 0,5 13-1,5-8-1,6 0-2,-1-8-1,3-10-1,-1-12 0,8-9 0,-6-10-1,6-10 0,-8-3 1,1-2-1,-4 0 1,-6 7-1,1 6-1,-13 21 2,0 0-1,0 0 0,0 0 0,-7 34 1,1 2-1,5 10 0,2 13 0,8 9 1,4 12-1,3 12 0,2 5 0,5 6 1,-5 6 0,-4-2 0,-6-9 1,-7-14-1,-10-18 1,-5-13-1,-9-21 1,-9-14-1,3-23-1,0-19 1,-1-11-2,8-10 1,4-1-1,8-8 0,17 3-3,4-8-2,21 13-7,-4-4-11,17 1-4,11 8-1</inkml:trace>
          <inkml:trace contextRef="#ctx0" brushRef="#br0" timeOffset="15841.9061">1484 1936 22,'-9'-25'27,"-5"9"-9,14 16-2,-23-18-1,23 18-6,-34 4-2,34-4-2,-36 25-1,20 2-2,-6 5 0,1 11-1,-1-1 0,6 12 0,-4 5-1,10 1 1,-1-3-1,11 0 1,5-12-1,8-4 0,8-9 0,4-5 0,8-15 0,1-6 0,7-5-1,-5-8-1,8 4-1,-10-13-3,8 10-7,-19-8-13,0-2-4,-3 2 0</inkml:trace>
          <inkml:trace contextRef="#ctx0" brushRef="#br0" timeOffset="16090.9203">1336 2239 21,'0'0'28,"-27"-12"-8,18-8-2,9 20-6,14-25-1,4 18-4,4-7-2,6 10-2,8-3-1,0 4 0,3 1-1,1 0-1,-1 0-1,-9-3-1,10 7-6,-17-13-14,-1 0-9,3 2 1,-7-7-1</inkml:trace>
          <inkml:trace contextRef="#ctx0" brushRef="#br0" timeOffset="33284.9038">5291 1587 15,'0'0'24,"0"0"-7,2-23-2,-2 23-4,0 0-1,0 0-2,0 0-3,0 19 1,0-19-2,0 25 0,0-25-1,0 36 0,-2-13-1,4-1-1,-2-3 0,0 6-1,-2-5 1,2-20-1,9 21 0,-9-21 0,20 2 0,-20-2 0,31-7 0,-14-4 1,10 9-1,-5 8 0,-1-1 0,6 6 0,-9 1 0,2 10 0,-6-3 1,-3 11-1,-4-5 1,0 4 0,-1-4-1,-8 3 1,2-4-1,-6-5 1,-1-1 0,7-18-1,-23 23 1,5-19-1,-4-4 1,-4-2-1,-1-3 0,-2-2-1,8-1-1,-10-4-1,17 7-3,-8-13-6,22 18-9,-10-18-10,10 18 1,-4-27 0</inkml:trace>
          <inkml:trace contextRef="#ctx0" brushRef="#br0" timeOffset="33630.9236">5358 1460 23,'-20'-9'29,"20"9"-1,0 0-15,0 0-1,0 0-3,0 0-2,-4 20-1,4-20-3,0 0 0,22 13 0,-6-6-1,-16-7-1,38 7 1,-15-5-1,6-1 0,3-4-1,2 1 1,2-3-1,-2-1 1,-2 3-2,-7-1 0,0 8-2,-25-4-4,34 12-11,-34-12-14,9 34 2,-11-13-3</inkml:trace>
          <inkml:trace contextRef="#ctx0" brushRef="#br0" timeOffset="34480.9722">5753 1984 11,'0'0'23,"0"0"-4,0 0-5,0 0-2,0 0-2,0 0-3,0 0-2,0 0-1,0 0-1,-5 16 0,5-16-1,0 0-1,0 0 0,20 8 0,-20-8 0,0 0-1,21-22 0,-21 22 0,11-23 0,-11 23 1,4-30-1,-4 30 0,-2-23 0,2 23 1,-18-15-1,18 15 1,-16-3-1,16 3 1,-20 12-1,20-12 0,-14 18-1,14-18-2,0 0-8,-4 18-19,4-18 2,0 0-1</inkml:trace>
          <inkml:trace contextRef="#ctx0" brushRef="#br0" timeOffset="36260.0739">6242 1551 15,'0'0'20,"-7"-18"-3,7 18-2,2-19-2,-2 19-2,11-22-2,-11 22-2,18-23-2,-18 23-1,23-14 0,-7 14-1,-16 0-1,27 18 0,-15 0 0,3 12-1,-6 7 1,-2 12-2,-4 4 1,-3 4-2,-5 4 1,-6-8-2,-3 6 2,-4-9-2,-2-9 1,-5-14 1,4-6-1,-1-12 1,-1-13 0,5-3-1,18 7 1,-21-34 0,17 15 0,4-4 0,4 1 0,5 4 0,-9 18 0,28-21 0,-28 21 1,36-2-1,-18 6 1,7 6 0,-3 6-1,-1 2 1,-1 2-1,1 0 0,1-3 1,-4 1-1,0-2-2,-18-16-1,26 22-9,-26-22-19,0 0 1,18-13 0</inkml:trace>
          <inkml:trace contextRef="#ctx0" brushRef="#br0" timeOffset="37522.1461">6667 1164 6,'-16'4'24,"16"-4"-5,0 0-3,-22 5-4,22-5-1,0 0-3,-5 18-2,5-18-1,16 7-2,-16-7 0,32 9 0,-10-11-1,8 4 0,0-5-1,5 3 0,-3-4 0,-2 2-1,-1 1 1,-2-1-1,-9 2 0,-6 3 0,-12-3 1,22 11-1,-22-11 0,0 0 0,14 25 0,-14-25 0,7 21 0,-7-21 0,7 25 0,-7-9 0,0 4 0,0 0 1,0-3-1,0 3 0,0 0 0,0 5 1,0 0-1,0 3 0,0-1 0,2 8 0,2 6 0,1 2-1,-3 4 2,5 1-2,-3 3 1,3 1 0,-4 0 0,4 1-1,-5 1 1,4-4 1,-5 0-2,-1-8 2,0 1-1,2 0 0,-2-7 0,0-8 0,-2-6 0,2-3 0,-1-1 0,1-18 0,-13 23 0,13-23 1,-20 13-1,20-13 0,-32 9 1,11-8-1,-6 3 1,-4-2 0,-4-4 1,-1 2-1,-4-4 1,-1 4-1,4 0 0,1 2 0,5-5 0,10 4-1,-2-1 1,23 0-1,-27 2-1,27-2 0,0 0-1,0 0-4,0 0-9,0 0-17,0 0 2,0 0-1</inkml:trace>
        </inkml:traceGroup>
      </inkml:traceGroup>
    </inkml:traceGroup>
  </inkml:traceGroup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2-02-23T17:47:11.337"/>
    </inkml:context>
    <inkml:brush xml:id="br0">
      <inkml:brushProperty name="width" value="0.01764" units="cm"/>
      <inkml:brushProperty name="height" value="0.01764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12FE1792-332D-43E4-A448-6143F917D37B}" emma:medium="tactile" emma:mode="ink">
          <msink:context xmlns:msink="http://schemas.microsoft.com/ink/2010/main" type="writingRegion" rotatedBoundingBox="5373,8904 5574,8904 5574,9155 5373,9155"/>
        </emma:interpretation>
      </emma:emma>
    </inkml:annotationXML>
    <inkml:traceGroup>
      <inkml:annotationXML>
        <emma:emma xmlns:emma="http://www.w3.org/2003/04/emma" version="1.0">
          <emma:interpretation id="{E473AFCA-5CC1-4576-9A75-708C1DA8B857}" emma:medium="tactile" emma:mode="ink">
            <msink:context xmlns:msink="http://schemas.microsoft.com/ink/2010/main" type="paragraph" rotatedBoundingBox="5373,8904 5574,8904 5574,9155 5373,915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3D180A7-D22C-4FF8-B805-CB9F2755F84E}" emma:medium="tactile" emma:mode="ink">
              <msink:context xmlns:msink="http://schemas.microsoft.com/ink/2010/main" type="line" rotatedBoundingBox="5373,8904 5574,8904 5574,9155 5373,9155"/>
            </emma:interpretation>
          </emma:emma>
        </inkml:annotationXML>
        <inkml:traceGroup>
          <inkml:annotationXML>
            <emma:emma xmlns:emma="http://www.w3.org/2003/04/emma" version="1.0">
              <emma:interpretation id="{DA22977F-9EAA-43CC-AC1B-04BCA82295E2}" emma:medium="tactile" emma:mode="ink">
                <msink:context xmlns:msink="http://schemas.microsoft.com/ink/2010/main" type="inkWord" rotatedBoundingBox="5373,8904 5574,8904 5574,9155 5373,9155"/>
              </emma:interpretation>
              <emma:one-of disjunction-type="recognition" id="oneOf0">
                <emma:interpretation id="interp0" emma:lang="en-CA" emma:confidence="0">
                  <emma:literal>old</emma:literal>
                </emma:interpretation>
                <emma:interpretation id="interp1" emma:lang="en-CA" emma:confidence="0">
                  <emma:literal>Oak</emma:literal>
                </emma:interpretation>
                <emma:interpretation id="interp2" emma:lang="en-CA" emma:confidence="0">
                  <emma:literal>Ota</emma:literal>
                </emma:interpretation>
                <emma:interpretation id="interp3" emma:lang="en-CA" emma:confidence="0">
                  <emma:literal>Ova</emma:literal>
                </emma:interpretation>
                <emma:interpretation id="interp4" emma:lang="en-CA" emma:confidence="0">
                  <emma:literal>doc</emma:literal>
                </emma:interpretation>
              </emma:one-of>
            </emma:emma>
          </inkml:annotationXML>
          <inkml:trace contextRef="#ctx0" brushRef="#br0">95 118 13,'-19'-12'21,"19"12"-4,0 0-3,-23-16-4,23 16 0,0 0-4,0 0-1,-18-5-2,18 5 1,0 0-2,-11 21 0,11-21 0,-5 25-1,5-25 1,-2 28 0,2-28-1,4 29 0,-4-29 1,14 25-2,-14-25 1,22 22 0,-22-22-1,27 14 0,-8-12 1,-3-6 0,4-6-1,-4-3 1,-3-6-1,1-2 1,-4-4-1,-1-3 1,-9 3-1,0-1 1,-3 2 0,-4 2 0,-5 7 0,12 15-1,-28-19 1,9 19 0,2 3-1,-2 9 0,-1 2 0,6 5 1,-1 3-1,-1 2 0,6-2 0,1 0 0,2 2 1,2-3-1,5-3 0,4-1 0,-4-17 1,17 23-2,-17-23 1,27 8 0,-13-11 1,1-4-1,3-7 0,-3-3 1,-1 0-1,-4-3 0,0-1 0,-6 1 0,-6 1 0,0 2 0,2 17 1,-15-24-1,15 24 1,-26-5-1,26 5 1,-27 13-1,27-13 1,-21 33-2,16-14 2,2 4-1,4-2 1,-1-2-1,7-4 0,-7-15 0,22 16 1,-3-16 0,-3-6-1,3-4 1,-2-5-2,2-1 2,-6-2-1,-4-3 0,-4 4 0,-5 0 0,0 17 0,-10-19 0,10 19 0,-24-2 0,24 2 1,-24 26-1,14-9 0,3 4 0,3-1 1,4-3-1,0-17 0,4 22 1,-4-22-1,15-1 0,-15 1 0,24-21 1,-15 6-2,-2-2 2,-6 0-1,-1 1-1,0 16 2,-8-20-1,8 20 0,-14 2 0,14-2 0,-15 27 0,9-7 1,0 3-2,6-3 2,5-1-1,-5-19 0,15 19 0,-15-19-2,22-12-5,-4 7-22,-18 5-1,15-21-1,-15 21 1</inkml:trace>
        </inkml:traceGroup>
      </inkml:traceGroup>
    </inkml:traceGroup>
  </inkml:traceGroup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2-02-23T17:47:15.315"/>
    </inkml:context>
    <inkml:brush xml:id="br0">
      <inkml:brushProperty name="width" value="0.01764" units="cm"/>
      <inkml:brushProperty name="height" value="0.01764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D5EC61B1-4298-4B9D-85B5-965BB7554414}" emma:medium="tactile" emma:mode="ink">
          <msink:context xmlns:msink="http://schemas.microsoft.com/ink/2010/main" type="writingRegion" rotatedBoundingBox="9752,9257 9862,7563 10187,7584 10078,9279"/>
        </emma:interpretation>
      </emma:emma>
    </inkml:annotationXML>
    <inkml:traceGroup>
      <inkml:annotationXML>
        <emma:emma xmlns:emma="http://www.w3.org/2003/04/emma" version="1.0">
          <emma:interpretation id="{92BBB351-00DE-4115-B6CD-E5C1EF2F5AAC}" emma:medium="tactile" emma:mode="ink">
            <msink:context xmlns:msink="http://schemas.microsoft.com/ink/2010/main" type="paragraph" rotatedBoundingBox="9752,9257 9862,7563 10187,7584 10078,927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BBC162D-46A2-4968-80F2-992B426A8DF3}" emma:medium="tactile" emma:mode="ink">
              <msink:context xmlns:msink="http://schemas.microsoft.com/ink/2010/main" type="line" rotatedBoundingBox="9752,9257 9862,7563 10187,7584 10078,9279"/>
            </emma:interpretation>
          </emma:emma>
        </inkml:annotationXML>
        <inkml:traceGroup>
          <inkml:annotationXML>
            <emma:emma xmlns:emma="http://www.w3.org/2003/04/emma" version="1.0">
              <emma:interpretation id="{D36D6692-C360-4D05-915E-2D50C366A482}" emma:medium="tactile" emma:mode="ink">
                <msink:context xmlns:msink="http://schemas.microsoft.com/ink/2010/main" type="inkWord" rotatedBoundingBox="9752,9257 9862,7563 10187,7584 10078,9279"/>
              </emma:interpretation>
              <emma:one-of disjunction-type="recognition" id="oneOf0">
                <emma:interpretation id="interp0" emma:lang="en-CA" emma:confidence="0">
                  <emma:literal>•</emma:literal>
                </emma:interpretation>
                <emma:interpretation id="interp1" emma:lang="en-CA" emma:confidence="0">
                  <emma:literal>(</emma:literal>
                </emma:interpretation>
                <emma:interpretation id="interp2" emma:lang="en-CA" emma:confidence="0">
                  <emma:literal>i</emma:literal>
                </emma:interpretation>
                <emma:interpretation id="interp3" emma:lang="en-CA" emma:confidence="0">
                  <emma:literal>:</emma:literal>
                </emma:interpretation>
                <emma:interpretation id="interp4" emma:lang="en-CA" emma:confidence="0">
                  <emma:literal>q</emma:literal>
                </emma:interpretation>
              </emma:one-of>
            </emma:emma>
          </inkml:annotationXML>
          <inkml:trace contextRef="#ctx0" brushRef="#br0">4608-1229 22,'0'0'24,"0"0"-4,0 0-3,0 0-3,0 0-5,0 0-1,0 0-3,-22 7-1,22-7-1,-17 24-1,8-7-1,0-1 1,4 2-1,2-2 0,-1 1 1,4-17-1,11 22 0,-11-22-1,17 12 1,-17-12-1,26 3 1,-26-3-1,27-12 0,-27 12 1,24-27-1,-10 7 1,-7-4-1,0 0 1,-4-2-1,-5-1 0,-1 1 1,-7 6-1,1 1 1,-5 2 0,14 17-1,-27-9 1,27 9 0,-29 17 0,15 2-1,5 5 0,1 3 0,1 4 0,3-2 0,4 0 0,4 2 1,4-4-1,1-6 0,5-6 0,5-5 0,-2-8 1,3-5-1,4-6 0,-1-6 0,-4-7 0,-2-2 1,-5-4-1,-2-4 0,-3-1 0,-9 3 0,-8 1 1,0 3-1,-4 9 0,-5 3 1,-2 13-1,1 9 0,1 9 1,2 7-1,-2 7 0,5 5 0,0-2 0,6 2 0,4-2 0,4-5 0,2-5 0,5-5 0,-7-19 0,28 13 1,-10-18-1,0-5 1,6-7-1,0-4 0,-6-2 1,0-3-1,-5-1 0,-6-1 0,-3 6 0,-8 0 0,-3 3 0,7 19 0,-29-17 0,14 19 0,-2 8 0,-1 5 0,5 7 0,1 6 0,5 4 0,3-4 0,-1-6 0,10 0 1,-5-22-1,14 19 0,-14-19 0,24-12 0,-3-5 1,-4-2-1,0-5 0,-7-3 0,-3 1 0,-3 2 0,-6 4 0,-5 4 1,7 16-1,-26-10 0,7 15 0,19-5 0,-25 28 0,14-13-1,8 5-1,0-4-2,15 8-17,-12-24-10,18 15-1,-18-15 0</inkml:trace>
          <inkml:trace contextRef="#ctx0" brushRef="#br0" timeOffset="-1934.4034">4557 53 1,'-24'-19'21,"24"19"-1,0 0-3,-18-4-4,18 4-2,0 0-1,-18 12-3,18-12 0,-18 11-1,18-11 0,-17 17-1,17-17-1,-17 24 0,17-24-2,-19 27 1,11-12-2,1 2 0,-2 1 0,6 0-1,-4-2 1,3 3-1,4-19 1,-1 27-1,1-27 0,5 25 1,-5-25-1,12 21 1,-12-21-1,14 17 0,-14-17 1,20 14-1,-20-14 0,21 12 1,-21-12-1,24 7 0,-24-7 0,27 5 0,-27-5 0,23 8 1,-23-8-1,27 5 0,-27-5 0,21 2 0,-21-2 0,20 0 0,-20 0 0,16-7 0,-16 7 0,0 0 0,20-20 0,-20 20 0,16-24 0,-16 24 0,17-28 1,-12 13-1,4 0 0,-3 1 1,-6 14-1,14-31 1,-12 16-1,5-4 2,-5 0-3,3 4 2,-5 0-1,0 15 0,-12-26 0,12 26 0,-16-24 0,16 24 0,-27-19 0,27 19 1,-31-17-1,31 17 1,-28-12-1,13 5 0,-2 4 0,17 3 0,-28-2 0,28 2 0,-25 9-1,25-9-1,-23 13-3,8-14-7,15 1-17,0 0-2,0 0 2,0 0-2</inkml:trace>
        </inkml:traceGroup>
      </inkml:traceGroup>
    </inkml:traceGroup>
  </inkml:traceGroup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2-02-23T17:47:17.093"/>
    </inkml:context>
    <inkml:brush xml:id="br0">
      <inkml:brushProperty name="width" value="0.01764" units="cm"/>
      <inkml:brushProperty name="height" value="0.01764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62999675-83E5-45FD-89B5-F5728C20DFF6}" emma:medium="tactile" emma:mode="ink">
          <msink:context xmlns:msink="http://schemas.microsoft.com/ink/2010/main" type="writingRegion" rotatedBoundingBox="14264,7920 14355,6240 14717,6259 14626,7940"/>
        </emma:interpretation>
      </emma:emma>
    </inkml:annotationXML>
    <inkml:traceGroup>
      <inkml:annotationXML>
        <emma:emma xmlns:emma="http://www.w3.org/2003/04/emma" version="1.0">
          <emma:interpretation id="{18FA5105-2183-4BB2-BB03-71939E4447B5}" emma:medium="tactile" emma:mode="ink">
            <msink:context xmlns:msink="http://schemas.microsoft.com/ink/2010/main" type="paragraph" rotatedBoundingBox="14264,7920 14355,6240 14717,6259 14626,794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71FFD05-EF9A-4A6A-B680-A081E2DB6BDA}" emma:medium="tactile" emma:mode="ink">
              <msink:context xmlns:msink="http://schemas.microsoft.com/ink/2010/main" type="line" rotatedBoundingBox="14264,7920 14355,6240 14717,6259 14626,7940"/>
            </emma:interpretation>
          </emma:emma>
        </inkml:annotationXML>
        <inkml:traceGroup>
          <inkml:annotationXML>
            <emma:emma xmlns:emma="http://www.w3.org/2003/04/emma" version="1.0">
              <emma:interpretation id="{246AD12C-23AC-4DB3-85CA-568BF55EE081}" emma:medium="tactile" emma:mode="ink">
                <msink:context xmlns:msink="http://schemas.microsoft.com/ink/2010/main" type="inkWord" rotatedBoundingBox="14264,7920 14355,6240 14717,6259 14626,7940"/>
              </emma:interpretation>
              <emma:one-of disjunction-type="recognition" id="oneOf0">
                <emma:interpretation id="interp0" emma:lang="en-CA" emma:confidence="0">
                  <emma:literal>•</emma:literal>
                </emma:interpretation>
                <emma:interpretation id="interp1" emma:lang="en-CA" emma:confidence="0">
                  <emma:literal>f</emma:literal>
                </emma:interpretation>
                <emma:interpretation id="interp2" emma:lang="en-CA" emma:confidence="0">
                  <emma:literal>:</emma:literal>
                </emma:interpretation>
                <emma:interpretation id="interp3" emma:lang="en-CA" emma:confidence="0">
                  <emma:literal>@</emma:literal>
                </emma:interpretation>
                <emma:interpretation id="interp4" emma:lang="en-CA" emma:confidence="0">
                  <emma:literal>b</emma:literal>
                </emma:interpretation>
              </emma:one-of>
            </emma:emma>
          </inkml:annotationXML>
          <inkml:trace contextRef="#ctx0" brushRef="#br0">89 65 4,'0'0'21,"0"0"-1,0 0-4,0 0-2,0 0-2,0 0-2,-19-14-2,19 14-1,0 0-2,0 0-1,-16 11-1,16-11 0,0 0-1,-19 25-1,19-25 0,-10 29 1,3-13-2,2 1 0,5-17 1,-7 31 0,7-31-1,-3 27 0,3-27 1,-5 29-1,5-14 1,3 1-1,-3-1 1,2 2-1,0-2 0,3 1 1,-2 1-1,-3-17 0,12 22 0,-12-22 1,16 26-1,-16-26 1,18 20-1,-18-20 1,18 17-1,-18-17 0,22 17 1,-22-17-1,19 7 0,-19-7 0,19 9 0,-19-9 0,19 5 0,-19-5 0,24 0 0,-24 0-1,24-2 1,-24 2 0,25-7-1,-25 7 1,21-8 0,-21 8 0,19-12 0,-19 12 0,15-14 0,-15 14 0,16-19 0,-16 19-1,12-17 2,-12 17-1,13-15-1,-13 15 1,7-17 0,-7 17 0,0 0 0,14-17 0,-14 17 0,7-16 0,-7 16 0,3-22 0,-1 5 0,-4 0 0,2-3 0,-3 2 0,-2 0 1,-2-3-1,0-4 1,-5 7-1,2-4 1,-2 2-1,-2-1 1,2 2 0,-5 2 0,-2 4-1,3-1 1,-2 4 0,0 1 0,0 6-1,-1 1 1,2 4-1,17-2 0,-28 7 0,28-7-2,-29 15-1,22 2-6,-14-17-20,21 0-2,0 0 2,-6-17-2</inkml:trace>
          <inkml:trace contextRef="#ctx0" brushRef="#br0" timeOffset="1887.6032">186-1095 18,'0'0'24,"0"0"0,4-17-10,-4 17-1,0 0-4,0 0-3,0 0-1,0 0-1,0 0 0,0 0-1,-16 17 0,15 0-1,-6 0 0,5 9 0,-5-6-1,7-3 0,0-17 0,7 24 0,-7-24 0,22-1 0,-22 1-1,30-24 1,-15 5-1,2-2 1,-5-6-1,-1 5 1,-8 0 0,-3 1-1,-7 1 1,7 20 0,-26-21 0,9 14-1,0 7 1,-4 7-1,4 3 0,2 8 0,1 0 1,4 3-1,5 4 0,3 5 0,2-1 0,5-2 0,4-7 0,-1 1 0,9-2 0,1-11 0,2-6 0,1-5 0,-4-8 0,2-6 1,-4 0-1,1-7 0,-8-3 0,-3-6 0,-6 4 0,-1-1 1,-7 1-1,-4 1 0,-3 9 1,-6 9-1,1 10 0,2 9 0,-5 11 1,6 9-1,0 5 0,6 2 0,4 4 0,1-6 0,7-3 0,7-2 1,0-11-1,12-4 0,-1-11 0,6-3 0,-1-6 0,4-6 1,-4-5-1,2-6 0,-8-1 0,-5 1 0,-1-3 0,-10-3 0,-2 2 1,-3 4-1,-4 6 0,8 17 0,-26-22 0,9 25 0,0 9 1,-1 7-1,1 9 0,4 1 1,2 5-1,4-2 0,7 1 0,9-6 0,3-8 0,3-6 0,3-7 0,4-6 0,0-9 0,1-5 0,-8-6 0,2-7 1,-3-1-1,-4-6 0,-5-2 0,-3 0 0,-5 2 0,-4 5 1,-4 5-1,-7 7 0,2 17 0,-6 10 0,-2 14 0,1 12 0,-1 2 0,6 6 1,4 4-1,2-10 0,14-6 0,4-8 0,-6-24 0,28 15 0,-6-22 0,-1-5 0,3-3 0,0-7 0,-7-2 0,0-3 0,-7-6 1,-4 1-1,-3-4 0,-8 3 0,-4 4 0,-3 7 0,-5 10 0,-5 12 0,1 17 1,-1 11-1,0 11 0,3 4 1,3 6-1,8-4 0,1-6 1,12-7-1,4-11-1,-9-21-1,29 27-6,-29-27-22,31-12-1,-19-7-3,1-1 1</inkml:trace>
        </inkml:traceGroup>
      </inkml:traceGroup>
    </inkml:traceGroup>
  </inkml:traceGroup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2-02-23T17:47:20.650"/>
    </inkml:context>
    <inkml:brush xml:id="br0">
      <inkml:brushProperty name="width" value="0.01764" units="cm"/>
      <inkml:brushProperty name="height" value="0.01764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11523BE4-6FBD-46FC-9C2E-CA2C96F24C9C}" emma:medium="tactile" emma:mode="ink">
          <msink:context xmlns:msink="http://schemas.microsoft.com/ink/2010/main" type="writingRegion" rotatedBoundingBox="18709,6182 19087,6182 19087,6661 18709,6661"/>
        </emma:interpretation>
      </emma:emma>
    </inkml:annotationXML>
    <inkml:traceGroup>
      <inkml:annotationXML>
        <emma:emma xmlns:emma="http://www.w3.org/2003/04/emma" version="1.0">
          <emma:interpretation id="{6DBE0D35-57C8-4C76-B30B-B6F423562019}" emma:medium="tactile" emma:mode="ink">
            <msink:context xmlns:msink="http://schemas.microsoft.com/ink/2010/main" type="paragraph" rotatedBoundingBox="18709,6182 19087,6182 19087,6661 18709,666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6F1CF2C-D832-4ABA-AA73-8A041451A117}" emma:medium="tactile" emma:mode="ink">
              <msink:context xmlns:msink="http://schemas.microsoft.com/ink/2010/main" type="line" rotatedBoundingBox="18709,6182 19087,6182 19087,6661 18709,6661"/>
            </emma:interpretation>
          </emma:emma>
        </inkml:annotationXML>
        <inkml:traceGroup>
          <inkml:annotationXML>
            <emma:emma xmlns:emma="http://www.w3.org/2003/04/emma" version="1.0">
              <emma:interpretation id="{717F3894-7E10-4745-9B7A-8C2AD1ADAA98}" emma:medium="tactile" emma:mode="ink">
                <msink:context xmlns:msink="http://schemas.microsoft.com/ink/2010/main" type="inkWord" rotatedBoundingBox="18709,6182 19087,6182 19087,6661 18709,6661"/>
              </emma:interpretation>
              <emma:one-of disjunction-type="recognition" id="oneOf0">
                <emma:interpretation id="interp0" emma:lang="en-CA" emma:confidence="0">
                  <emma:literal>o</emma:literal>
                </emma:interpretation>
                <emma:interpretation id="interp1" emma:lang="en-CA" emma:confidence="0">
                  <emma:literal>O</emma:literal>
                </emma:interpretation>
                <emma:interpretation id="interp2" emma:lang="en-CA" emma:confidence="0">
                  <emma:literal>0</emma:literal>
                </emma:interpretation>
                <emma:interpretation id="interp3" emma:lang="en-CA" emma:confidence="0">
                  <emma:literal>8</emma:literal>
                </emma:interpretation>
                <emma:interpretation id="interp4" emma:lang="en-CA" emma:confidence="0">
                  <emma:literal>D</emma:literal>
                </emma:interpretation>
              </emma:one-of>
            </emma:emma>
          </inkml:annotationXML>
          <inkml:trace contextRef="#ctx0" brushRef="#br0">204 26 18,'0'0'21,"-19"0"-4,19 0-2,-19-3-1,19 3-3,-17-4-1,17 4-2,-19 2-1,19-2 0,-21 3-2,21-3-1,-20 14 0,20-14-2,-23 20 0,23-20 0,-22 28 0,12-9-1,-4 1-1,7 2 1,0 0 0,4 4-1,-1 0 1,4-1-1,4-1 1,-2-2-1,3-3 0,2 0 1,-4-2-1,-3-17 0,17 26 0,-17-26 1,14 24-1,-14-24 0,19 20 0,-19-20 0,15 21 1,-15-21-1,16 17 0,-16-17 0,19 8 0,-19-8 0,24 9 0,-5-7 1,-4-1-1,0 3 0,3-4 0,-3 0 1,-15 0-1,27 0-1,-27 0 1,18-4 0,-18 4 0,15-10 0,-15 10 0,16-17 1,-16 17-1,15-21 0,-15 21 0,17-18-1,-17 18 1,12-17 1,-12 17-1,14-19-1,-14 19 1,10-21 1,-6 6-1,-1-4 0,-3 0 0,0-1 0,0 1 1,-3 0-1,-1-1 0,-3 4 0,4 1 1,3 15-1,-12-27 1,12 27-1,-19-19 0,19 19 0,-26-14 1,9 7-1,-7-1 0,-2-2 0,-1-2 0,-4 0 0,2-2 0,1-3-1,6 1-2,-2-2-5,24 18-21,-15-16-1,15 16-2,0 0 0</inkml:trace>
        </inkml:traceGroup>
      </inkml:traceGroup>
    </inkml:traceGroup>
  </inkml:traceGroup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02-03T04:26:41.889"/>
    </inkml:context>
    <inkml:brush xml:id="br0">
      <inkml:brushProperty name="width" value="0.02646" units="cm"/>
      <inkml:brushProperty name="height" value="0.02646" units="cm"/>
      <inkml:brushProperty name="fitToCurve" value="1"/>
    </inkml:brush>
  </inkml:definitions>
  <inkml:traceGroup>
    <inkml:annotationXML>
      <emma:emma xmlns:emma="http://www.w3.org/2003/04/emma" version="1.0">
        <emma:interpretation id="{885E8FF0-6248-4A5F-A3E8-E885CBF590FC}" emma:medium="tactile" emma:mode="ink">
          <msink:context xmlns:msink="http://schemas.microsoft.com/ink/2010/main" type="writingRegion" rotatedBoundingBox="6812,15406 13011,14746 13328,17720 7129,18380"/>
        </emma:interpretation>
      </emma:emma>
    </inkml:annotationXML>
    <inkml:traceGroup>
      <inkml:annotationXML>
        <emma:emma xmlns:emma="http://www.w3.org/2003/04/emma" version="1.0">
          <emma:interpretation id="{BC07B753-9DC3-4657-B511-07419B2A15B5}" emma:medium="tactile" emma:mode="ink">
            <msink:context xmlns:msink="http://schemas.microsoft.com/ink/2010/main" type="paragraph" rotatedBoundingBox="6812,15109 12101,14887 12156,16197 6867,1641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9BD5A23-5F4D-4E7F-B2EE-BF98EA6E46E2}" emma:medium="tactile" emma:mode="ink">
              <msink:context xmlns:msink="http://schemas.microsoft.com/ink/2010/main" type="inkBullet" rotatedBoundingBox="6829,15500 7297,15480 7323,16091 6855,16111"/>
            </emma:interpretation>
            <emma:one-of disjunction-type="recognition" id="oneOf0">
              <emma:interpretation id="interp0" emma:lang="en-CA" emma:confidence="0">
                <emma:literal>•</emma:literal>
              </emma:interpretation>
            </emma:one-of>
          </emma:emma>
        </inkml:annotationXML>
        <inkml:trace contextRef="#ctx0" brushRef="#br0">23 37 8,'0'0'25,"-16"-16"-9,16 16 1,0 0-4,-7-21 0,7 21-3,16 12-3,6 4-3,-22-16 0,39 40-1,-14-21 0,4 8-1,0-2-1,-1 3 0,3-4 1,-1 6 0,4-2-1,-2 5 0,2-5-1,-5-1 1,2 5-1,-6-7 1,-6 0-1,-3-7 0,-3-2-1,-13-16-1,7 19-2,-7-19-5,0 0-11,-21-14-11,8-2 1,13 16 0</inkml:trace>
        <inkml:trace contextRef="#ctx0" brushRef="#br0" timeOffset="-345.0198">355-98 20,'0'0'18,"3"-27"-1,-3 27-3,0 0-2,0 0-2,-7 23-3,-14 9-1,10 16-3,-14 6-1,2 14-1,-11 5 0,0 2 0,0-6 0,1-6-1,8-12 0,4-10-1,5-14-2,16-27-6,0 0-8,-8-16-10,12-16-1,7-4 1</inkml:trace>
      </inkml:traceGroup>
      <inkml:traceGroup>
        <inkml:annotationXML>
          <emma:emma xmlns:emma="http://www.w3.org/2003/04/emma" version="1.0">
            <emma:interpretation id="{B4296A58-301B-4AD5-A57E-08131ED35F21}" emma:medium="tactile" emma:mode="ink">
              <msink:context xmlns:msink="http://schemas.microsoft.com/ink/2010/main" type="line" rotatedBoundingBox="7690,15072 12101,14887 12156,16197 7745,16382"/>
            </emma:interpretation>
          </emma:emma>
        </inkml:annotationXML>
        <inkml:traceGroup>
          <inkml:annotationXML>
            <emma:emma xmlns:emma="http://www.w3.org/2003/04/emma" version="1.0">
              <emma:interpretation id="{8F436679-9FBE-498D-8F81-B8E8EAA12170}" emma:medium="tactile" emma:mode="ink">
                <msink:context xmlns:msink="http://schemas.microsoft.com/ink/2010/main" type="inkWord" rotatedBoundingBox="8720,15184 10716,15100 10762,16197 8766,16281"/>
              </emma:interpretation>
              <emma:one-of disjunction-type="recognition" id="oneOf1">
                <emma:interpretation id="interp1" emma:lang="en-CA" emma:confidence="0">
                  <emma:literal>E[-6,6)</emma:literal>
                </emma:interpretation>
                <emma:interpretation id="interp2" emma:lang="en-CA" emma:confidence="0">
                  <emma:literal>E[-6, 6 )</emma:literal>
                </emma:interpretation>
                <emma:interpretation id="interp3" emma:lang="en-CA" emma:confidence="0">
                  <emma:literal>E [-6, 6)</emma:literal>
                </emma:interpretation>
                <emma:interpretation id="interp4" emma:lang="en-CA" emma:confidence="0">
                  <emma:literal>E[-6, 6)</emma:literal>
                </emma:interpretation>
                <emma:interpretation id="interp5" emma:lang="en-CA" emma:confidence="0">
                  <emma:literal>t[-6, 6 )</emma:literal>
                </emma:interpretation>
              </emma:one-of>
            </emma:emma>
          </inkml:annotationXML>
          <inkml:trace contextRef="#ctx0" brushRef="#br0" timeOffset="2298.1314">2226-415 5,'0'0'25,"0"0"-3,-7-20-4,7 20-2,-20-4-5,20 4-1,-25 2-4,25-2-2,-41 14-2,16-6 0,-4-3-1,2 6-1,-3 1 1,0-1-1,4-2 1,1-2-1,8 0 0,17-7 0,-26 12 0,26-12 1,0 0-1,-7 16 0,7-16 0,9 24 0,-9-24 0,15 39 1,-3-12-1,-1 6 0,3 5 1,0 1 0,3 9 0,1 4-1,-2 3 0,-2 2 0,6-2 0,-6 1 0,2 8 0,-3-9-1,1-1 0,-5-8 2,3-5-2,-6 0 2,1-12-1,-2-3 1,-3-6-1,-2-20 1,13 16-1,-13-16 1,18 0-1,-18 0 0,32-11 1,-12 4-1,1-5 0,1 6 0,3 1 0,-2 1 0,2 1 0,-5 3-1,-1 0 1,-19 0 0,25 5-1,-25-5-1,0 0-1,0 0-5,20 22-10,-20-22-12,0 0 0,0 0 0</inkml:trace>
          <inkml:trace contextRef="#ctx0" brushRef="#br0" timeOffset="2613.1494">2658 60 5,'0'0'29,"0"0"0,0 0 0,0 0-15,0 0-3,0 0-4,21-12-1,1 14-3,-6-6 0,9 2-1,-4-5-1,6 4 0,2-3 0,-6 5-1,4 1-3,-5-6-2,6 24-10,-28-18-14,31 18-2,-15-9 0</inkml:trace>
          <inkml:trace contextRef="#ctx0" brushRef="#br0" timeOffset="3117.1783">3250-323 4,'0'0'26,"0"0"0,0 0-12,8 16-1,-8-16-1,-11 47-2,0-22-3,9 17-1,-7-1 0,4 11-2,-4 2 0,5 10-2,3-2 0,1-1-1,7-4 0,0 3-1,15-12 0,-5-5 0,10-14 0,2-15 0,1-7 0,4-10 0,-1-15 0,-3-11 0,-3-5 1,-6-10-1,1-3 0,-4 5 1,-11-6-1,-3 7 1,-13 7-1,-4 9 0,-5 3 0,0 15 1,-5 11-1,-9 3-1,7 18 2,0 9-2,0 0 2,7 8-2,5 5 1,2-6-1,8 7-2,10-18-2,5 6-5,-12-36-10,33 23-12,-10-21 1,-2-8-1</inkml:trace>
          <inkml:trace contextRef="#ctx0" brushRef="#br0" timeOffset="3449.1973">3906 201 14,'0'0'30,"7"20"2,-14-4-1,7-16-19,5 41-3,-10-14-3,8 14 0,-6 1-4,-2 5-1,1 6-6,-14-19-15,4 4-12,-6-15-2,-3-14 1</inkml:trace>
          <inkml:trace contextRef="#ctx0" brushRef="#br0" timeOffset="427.0244">1105-107 20,'20'-14'22,"-20"14"-11,0 0 0,0 0-2,-27 10-1,11 6 0,-6-5-1,1 10-2,-2-6 1,8 10-2,-13-2 1,11 7-3,-4-3 1,7 7-1,-1 1-1,10 6 0,-2 0 0,3 9 0,6-7 0,5 2 0,2 3-1,9-2 2,0-5-2,5-7 1,1-4-1,2-10 1,5-6-1,-1-8 0,2-6-1,-6-11-2,8 4-3,-11-13-9,7 6-15,-8-2 0,-2 2-1</inkml:trace>
          <inkml:trace contextRef="#ctx0" brushRef="#br0" timeOffset="742.0424">996 358 23,'-16'-7'29,"16"7"-1,0 0-14,14-25-2,9 23-4,-23 2-2,47-10-2,-20 1-2,9 5 0,-1-1-1,1 3 0,2-2 0,-2 1 0,-2 1-1,-4-1 1,-5 1-1,-3 0 1,-3 0-1,-19 2-2,22 0-2,-22 0-12,0 0-15,0 0 1,0 0-1</inkml:trace>
          <inkml:trace contextRef="#ctx0" brushRef="#br0" timeOffset="4942.2827">4764-387 15,'0'0'25,"-9"-27"-6,-4 9-3,13 18-3,-18-10-3,18 10-2,-21 19-2,8 8-2,-5 3-1,0 15 0,-3 7-1,1 10 1,-3 6-1,3 7-1,6 0 0,1 7-1,4-9 2,13-7-2,3-9 1,8-9-1,6-14 0,6-15 1,5-15-1,0-11 0,2-11 1,-1-7-1,-1-4 0,-5-4 1,-6-7-1,-6 8 0,-10 5 0,-10 8 1,5 19-1,-36-25 0,7 25 0,-7 12 0,-1 3 0,-1 1 0,2 2-1,4 1-1,5 3-1,11-5-5,18 5-13,-2-22-10,28 16 0,-1-14 0</inkml:trace>
          <inkml:trace contextRef="#ctx0" brushRef="#br0" timeOffset="5385.308">5140-717 7,'0'0'26,"0"0"-5,0 0-2,0 0-3,21 16-4,-21-16-4,24 47-1,-12-10-1,11 17-1,-8 4-2,6 12 0,-8 10-1,1 4-1,-7 7 1,-7 5-2,-7-3 1,-13 1-1,-16 3-1,-10-8-3,-10 2-5,-15-17-21,1-9-1,-5-14 0,0-13-1</inkml:trace>
        </inkml:traceGroup>
      </inkml:traceGroup>
    </inkml:traceGroup>
    <inkml:traceGroup>
      <inkml:annotationXML>
        <emma:emma xmlns:emma="http://www.w3.org/2003/04/emma" version="1.0">
          <emma:interpretation id="{F9C62BCF-764F-4265-8166-38AA5039D294}" emma:medium="tactile" emma:mode="ink">
            <msink:context xmlns:msink="http://schemas.microsoft.com/ink/2010/main" type="paragraph" rotatedBoundingBox="6975,16789 13159,16130 13328,17720 7144,1837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FE87886-64D7-4C54-8CA0-9F375D3E6079}" emma:medium="tactile" emma:mode="ink">
              <msink:context xmlns:msink="http://schemas.microsoft.com/ink/2010/main" type="line" rotatedBoundingBox="6975,16789 13159,16130 13328,17720 7144,18378"/>
            </emma:interpretation>
          </emma:emma>
        </inkml:annotationXML>
        <inkml:traceGroup>
          <inkml:annotationXML>
            <emma:emma xmlns:emma="http://www.w3.org/2003/04/emma" version="1.0">
              <emma:interpretation id="{EAFAB755-317A-41AA-9004-FE8E11E58CA9}" emma:medium="tactile" emma:mode="ink">
                <msink:context xmlns:msink="http://schemas.microsoft.com/ink/2010/main" type="inkWord" rotatedBoundingBox="7014,17172 8619,16908 8777,17871 7173,18135"/>
              </emma:interpretation>
              <emma:one-of disjunction-type="recognition" id="oneOf2">
                <emma:interpretation id="interp6" emma:lang="en-CA" emma:confidence="0">
                  <emma:literal>YE</emma:literal>
                </emma:interpretation>
                <emma:interpretation id="interp7" emma:lang="en-CA" emma:confidence="0">
                  <emma:literal>Yt</emma:literal>
                </emma:interpretation>
                <emma:interpretation id="interp8" emma:lang="en-CA" emma:confidence="0">
                  <emma:literal>yet</emma:literal>
                </emma:interpretation>
                <emma:interpretation id="interp9" emma:lang="en-CA" emma:confidence="0">
                  <emma:literal>Yet</emma:literal>
                </emma:interpretation>
                <emma:interpretation id="interp10" emma:lang="en-CA" emma:confidence="0">
                  <emma:literal>Ye</emma:literal>
                </emma:interpretation>
              </emma:one-of>
            </emma:emma>
          </inkml:annotationXML>
          <inkml:trace contextRef="#ctx0" brushRef="#br0" timeOffset="6482.3707">195 1583 21,'0'0'21,"-5"-22"-2,5 22-2,0 0-3,0 0-4,0 0-2,-5 27-2,15 2-2,-2 10-2,9 9 1,-2 0-2,10 0 1,-4-7-2,10-5 1,-4-11 0,3-20-1,6-19 0,-6-14 1,-1-13-1,-2-6 0,0-6 0,-6 5 1,-5-1 0,-1 16-1,-8 11 1,-7 22-1,0 0 1,0 0 0,0 23-1,2 2 0,5 18 0,7 7 0,2 11-1,8 5 2,4 8-2,1 8 1,1 2-1,-3 0 2,-4-7 0,-8-10 0,-8-10 0,-9-10-1,-7-19 2,-11-13-2,-3-14 2,-5-15-3,-3-13 0,2-10 0,4-9 0,9-8 1,7 1-2,9-4 2,13 5-2,5 0 1,12 11 0,1-2-2,15 20-5,-10-9-9,5 9-13,8 9 0,-12-4 0</inkml:trace>
          <inkml:trace contextRef="#ctx0" brushRef="#br0" timeOffset="6864.3926">1508 1433 23,'-18'-14'27,"-3"16"-5,-1-2-5,4 16-4,-16-7-4,16 17-1,-14-4-2,9 13 0,-6-1-2,8 5 0,-1 4-1,6 4 0,4 1-1,10 3 0,-2-2 0,11 2-1,6-4-1,8 1 1,6-9 0,2-5-1,7-7 0,8-10 0,5-6-1,-3-9-1,8-4-2,-13-12-6,15 5-12,-10-16-11,-8 4 1,-2-6 0</inkml:trace>
          <inkml:trace contextRef="#ctx0" brushRef="#br0" timeOffset="7187.4111">1374 1734 15,'-18'6'27,"18"-6"0,0 0-13,0 0 1,0 0-4,18-6-1,9 1-2,-4-11-2,22 2-1,-8-8-1,15 3-2,-3 3 1,2-4-2,-6 6-1,-4 7-2,-3 8-2,-16-4-15,-6 10-12,2 6-2,-18-13 0</inkml:trace>
        </inkml:traceGroup>
        <inkml:traceGroup>
          <inkml:annotationXML>
            <emma:emma xmlns:emma="http://www.w3.org/2003/04/emma" version="1.0">
              <emma:interpretation id="{D0C3A4FA-1219-4954-B22F-8BB5F6E03B03}" emma:medium="tactile" emma:mode="ink">
                <msink:context xmlns:msink="http://schemas.microsoft.com/ink/2010/main" type="inkWord" rotatedBoundingBox="10226,16443 13159,16130 13328,17720 10395,18032"/>
              </emma:interpretation>
              <emma:one-of disjunction-type="recognition" id="oneOf3">
                <emma:interpretation id="interp11" emma:lang="en-CA" emma:confidence="0">
                  <emma:literal>{2,</emma:literal>
                </emma:interpretation>
                <emma:interpretation id="interp12" emma:lang="en-CA" emma:confidence="0">
                  <emma:literal>12,</emma:literal>
                </emma:interpretation>
                <emma:interpretation id="interp13" emma:lang="en-CA" emma:confidence="0">
                  <emma:literal>{2</emma:literal>
                </emma:interpretation>
                <emma:interpretation id="interp14" emma:lang="en-CA" emma:confidence="0">
                  <emma:literal>[2,</emma:literal>
                </emma:interpretation>
                <emma:interpretation id="interp15" emma:lang="en-CA" emma:confidence="0">
                  <emma:literal>(2,</emma:literal>
                </emma:interpretation>
              </emma:one-of>
            </emma:emma>
          </inkml:annotationXML>
          <inkml:trace contextRef="#ctx0" brushRef="#br0" timeOffset="9705.5551">3474 1460 20,'9'-36'26,"-2"17"-6,-7 19-1,15-27-6,-15 27-3,25-5-3,-5 15-2,-20-10-1,34 36-1,-20-4-2,0 11 1,-8 1-1,-3 4 0,-3 2-1,-7 4 0,-6-11 0,-1-4 0,-4-11 0,-1-15 0,2-8 0,1-7 0,6-14 0,10 16 1,-15-34-2,15 15 1,7-1 1,-7 20-1,18-12 1,-18 12-1,24-2 1,-24 2-1,28 9 1,-12 3 0,0-1 0,2-2-1,-2 0 1,6 0-1,-4 0 0,0-9-2,5 7-3,-23-7-7,43-2-9,-27 0-10,6-5 1,-3-2 0</inkml:trace>
          <inkml:trace contextRef="#ctx0" brushRef="#br0" timeOffset="9900.5663">3952 1706 28,'15'5'28,"-15"-5"-1,14 25-8,-14-25-5,13 47-4,-15-24-3,9 11-3,-5-2-1,5-6-1,-7 1-4,0-27-6,7 29-16,-7-29-7,0 0 0,2-16 0</inkml:trace>
          <inkml:trace contextRef="#ctx0" brushRef="#br0" timeOffset="8172.4674">2699 1151 11,'0'0'22,"0"0"-3,0 0-5,0 0-1,-22-17-2,22 17-3,0 0-1,0 0-3,-25 0-1,25 0 0,-18 10-1,18-10 0,-25 22 1,11-6-1,-4 3 0,6 1-1,3 1 2,1 3-2,1-5 1,7 3-2,7-3 0,1 1 1,2-4-1,1 2 0,12-2 0,-1 0 0,-1 3-1,1-4 1,7 4 0,-6 1 1,-2-1-1,1 6 0,-8 2 0,-1 2 0,-10-4 0,-3 10 1,-3-6-1,-4-4 0,-6-2 1,0-5-1,13-18 0,-21 25 0,21-25 0,-16 3 1,16-3-1,0 0 0,0 0 0,12-19-1,-12 19 2,25 0-1,-25 0 0,26 34 0,-16-4 0,-1 7 0,-2 19 0,-1-3 0,-3 9 0,3-1 0,-1-6 0,6 1 1,-2-12 0,5-5 0,0-14 0,4-2 0,0-7-1,0-5 0,4-2-2,-3-11-8,12 4-19,-8-4-4,2-5 3,-2-5-3</inkml:trace>
        </inkml:traceGroup>
        <inkml:traceGroup>
          <inkml:annotationXML>
            <emma:emma xmlns:emma="http://www.w3.org/2003/04/emma" version="1.0">
              <emma:interpretation id="{813178C0-33FF-4E49-B0EC-C6FF5EB58EE3}" emma:medium="tactile" emma:mode="ink">
                <msink:context xmlns:msink="http://schemas.microsoft.com/ink/2010/main" type="inkWord" rotatedBoundingBox="11170,16230 13230,16148 13293,17738 11234,17820"/>
              </emma:interpretation>
              <emma:one-of disjunction-type="recognition" id="oneOf4">
                <emma:interpretation id="interp16" emma:lang="en-CA" emma:confidence="0">
                  <emma:literal>3,4}</emma:literal>
                </emma:interpretation>
                <emma:interpretation id="interp17" emma:lang="en-CA" emma:confidence="0">
                  <emma:literal>3.4}</emma:literal>
                </emma:interpretation>
                <emma:interpretation id="interp18" emma:lang="en-CA" emma:confidence="0">
                  <emma:literal>314}</emma:literal>
                </emma:interpretation>
                <emma:interpretation id="interp19" emma:lang="en-CA" emma:confidence="0">
                  <emma:literal>3&gt;4}</emma:literal>
                </emma:interpretation>
                <emma:interpretation id="interp20" emma:lang="en-CA" emma:confidence="0">
                  <emma:literal>3×4}</emma:literal>
                </emma:interpretation>
              </emma:one-of>
            </emma:emma>
          </inkml:annotationXML>
          <inkml:trace contextRef="#ctx0" brushRef="#br0" timeOffset="10500.6006">4363 1283 1,'0'-26'27,"5"2"0,0 1 1,4-3-13,9 20-4,-18 6-5,27-2-2,-13 18-1,1 11-1,-5 5 0,-2 4-1,-7 1 1,-1 6-1,-7-13 1,0-5-3,3-7 1,4-18-1,0 0-1,0 0 1,-3-25-1,10 2 0,7 5 1,1-3 0,-15 21 0,32-18 1,-16 23 0,0 8 0,-3 10 0,-3 6 1,-2 6-1,-1 4 1,-7-1 1,0 1-1,-2-5 0,-2-4 1,-3-3-1,4-7 1,3-20-1,-20 12 0,20-12 0,-27-5 0,27 5 0,-30-16-1,30 16-1,-24-18-1,24 18-2,-19-16-7,19 16-13,0 0-6,0 0 0,27-18 0</inkml:trace>
          <inkml:trace contextRef="#ctx0" brushRef="#br0" timeOffset="10741.6144">4884 1538 16,'21'6'30,"-5"-1"-1,-1 4 2,-1 9-22,-7 0 0,7 15-3,-6-2-3,-7 1-1,1 7-3,-7-14-10,-1 7-18,1-11-2,5-21 0,-16 4 0</inkml:trace>
          <inkml:trace contextRef="#ctx0" brushRef="#br0" timeOffset="12003.6866">5211 1137 9,'20'-18'24,"-20"18"-3,0 0-5,16 2-3,-16-2-2,7 22-2,-7-22-2,8 37-1,-7-12-1,8 14-1,-5-7 0,-1 6-1,5-4 0,-1-4-1,0-3-2,0-4 1,-7-23 0,22 14-1,-22-14 0,30-18 1,-9 4-1,3-6 0,-1-1 0,4-2-1,-2 9 0,-2-4-1,2 12-1,-25 6-5,38-5-9,-38 5-13,25-2-1,-25 2 1</inkml:trace>
          <inkml:trace contextRef="#ctx0" brushRef="#br0" timeOffset="12310.7041">5580 959 1,'0'0'27,"-25"-34"0,25 34 0,0 0-12,-28-3-5,29 19-4,-2 3-2,2 15 0,3-2-1,3 18 1,0 2-1,4 8 1,0 5-1,-1 0 0,3 1-1,-4-3 0,-2-6 0,0-7-1,-1-13 0,-5-12-2,3-5 0,-4-20-2,0 0-4,0 0-9,9-32-16,-4 7 0,-1-2 1</inkml:trace>
          <inkml:trace contextRef="#ctx0" brushRef="#br0" timeOffset="13121.7505">6003 620 21,'-14'-19'20,"14"19"-3,7-22-2,-7 22-2,12-16-4,-12 16-1,16-10-2,-16 10-2,27 8-1,-27-8-1,18 27 0,-5-4-1,-6 6 0,0 7 0,0 12 0,-5 0-1,0 7 0,-2 2 1,0 4-1,2 1 0,-1-5 1,1-3 0,5-6 0,2-7-1,4-6 1,1-11-1,4-10 1,5-14-1,4-9-1,0-7 0,2-9 0,-2 0 1,-4-2-1,-2 0 0,1 4 1,-22 23 0,16-18 1,-16 18-1,0 0 1,-22 25-1,12-5 2,-3 5-1,1 5 1,3 8-1,5 3 0,4 2 0,5 10 0,4 4 0,8 2-1,0 7 0,1-2 0,0 4 0,0-2 0,-4-4 0,-1-3 0,-8-9 0,-8-4 0,-3-3 0,-11-13 0,-5-3 1,-7-9-1,-1-2 1,-4-7-1,-2-4-1,7 2-4,-3-12-18,16 3-8,16 2 0,-14-23 0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02-03T04:18:14.986"/>
    </inkml:context>
    <inkml:brush xml:id="br0">
      <inkml:brushProperty name="width" value="0.02646" units="cm"/>
      <inkml:brushProperty name="height" value="0.02646" units="cm"/>
      <inkml:brushProperty name="fitToCurve" value="1"/>
    </inkml:brush>
  </inkml:definitions>
  <inkml:traceGroup>
    <inkml:annotationXML>
      <emma:emma xmlns:emma="http://www.w3.org/2003/04/emma" version="1.0">
        <emma:interpretation id="{5A93FF59-6B31-4AD5-9AA4-7ACED6C18E84}" emma:medium="tactile" emma:mode="ink">
          <msink:context xmlns:msink="http://schemas.microsoft.com/ink/2010/main" type="writingRegion" rotatedBoundingBox="10641,-64 10665,-64 10665,-8 10641,-8"/>
        </emma:interpretation>
      </emma:emma>
    </inkml:annotationXML>
    <inkml:traceGroup>
      <inkml:annotationXML>
        <emma:emma xmlns:emma="http://www.w3.org/2003/04/emma" version="1.0">
          <emma:interpretation id="{28E7B0A8-E2DD-409F-BEF6-0F26A00B1D44}" emma:medium="tactile" emma:mode="ink">
            <msink:context xmlns:msink="http://schemas.microsoft.com/ink/2010/main" type="paragraph" rotatedBoundingBox="10641,-64 10665,-64 10665,-8 10641,-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0119E20-C393-47F3-B10D-A53A6D041A61}" emma:medium="tactile" emma:mode="ink">
              <msink:context xmlns:msink="http://schemas.microsoft.com/ink/2010/main" type="line" rotatedBoundingBox="10641,-64 10665,-64 10665,-8 10641,-8"/>
            </emma:interpretation>
          </emma:emma>
        </inkml:annotationXML>
        <inkml:traceGroup>
          <inkml:annotationXML>
            <emma:emma xmlns:emma="http://www.w3.org/2003/04/emma" version="1.0">
              <emma:interpretation id="{CEABDF42-4EA0-49E3-8EBE-54ACAE91D585}" emma:medium="tactile" emma:mode="ink">
                <msink:context xmlns:msink="http://schemas.microsoft.com/ink/2010/main" type="inkWord" rotatedBoundingBox="10641,-64 10665,-64 10665,-8 10641,-8"/>
              </emma:interpretation>
              <emma:one-of disjunction-type="recognition" id="oneOf0">
                <emma:interpretation id="interp0" emma:lang="en-CA" emma:confidence="0">
                  <emma:literal>•</emma:literal>
                </emma:interpretation>
                <emma:interpretation id="interp1" emma:lang="en-CA" emma:confidence="0">
                  <emma:literal>(</emma:literal>
                </emma:interpretation>
                <emma:interpretation id="interp2" emma:lang="en-CA" emma:confidence="0">
                  <emma:literal>.</emma:literal>
                </emma:interpretation>
                <emma:interpretation id="interp3" emma:lang="en-CA" emma:confidence="0">
                  <emma:literal>f</emma:literal>
                </emma:interpretation>
                <emma:interpretation id="interp4" emma:lang="en-CA" emma:confidence="0">
                  <emma:literal>C</emma:literal>
                </emma:interpretation>
              </emma:one-of>
            </emma:emma>
          </inkml:annotationXML>
          <inkml:trace contextRef="#ctx0" brushRef="#br0">21 56 5,'0'0'6,"0"0"0,0 0-1,-17-10 1,17 10-1,0 0 1,0 0-1,0 0 0,0 0-1,0 0 0,0 0-1,0 0-2,0 0 0,-7-14 0,7 14 0,0 0-1,0 0 0,0 0-1,7-17-2,-7 17-7,0 0-14,10-15-1</inkml:trace>
        </inkml:traceGroup>
      </inkml:traceGroup>
    </inkml:traceGroup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02-03T04:18:16.682"/>
    </inkml:context>
    <inkml:brush xml:id="br0">
      <inkml:brushProperty name="width" value="0.02646" units="cm"/>
      <inkml:brushProperty name="height" value="0.02646" units="cm"/>
      <inkml:brushProperty name="fitToCurve" value="1"/>
    </inkml:brush>
  </inkml:definitions>
  <inkml:traceGroup>
    <inkml:annotationXML>
      <emma:emma xmlns:emma="http://www.w3.org/2003/04/emma" version="1.0">
        <emma:interpretation id="{18307C43-7E4B-4D52-AD74-7B83B737B24B}" emma:medium="tactile" emma:mode="ink">
          <msink:context xmlns:msink="http://schemas.microsoft.com/ink/2010/main" type="writingRegion" rotatedBoundingBox="8307,13549 13699,13064 13991,16317 8599,16801"/>
        </emma:interpretation>
      </emma:emma>
    </inkml:annotationXML>
    <inkml:traceGroup>
      <inkml:annotationXML>
        <emma:emma xmlns:emma="http://www.w3.org/2003/04/emma" version="1.0">
          <emma:interpretation id="{17633F6B-473B-4695-83AC-153EC70E6656}" emma:medium="tactile" emma:mode="ink">
            <msink:context xmlns:msink="http://schemas.microsoft.com/ink/2010/main" type="paragraph" rotatedBoundingBox="8307,13549 13699,13064 13809,14292 8418,1477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02A3E0C-EB01-4B36-BA8B-3F8CF21BCAA4}" emma:medium="tactile" emma:mode="ink">
              <msink:context xmlns:msink="http://schemas.microsoft.com/ink/2010/main" type="line" rotatedBoundingBox="8307,13549 13699,13064 13809,14292 8418,14777"/>
            </emma:interpretation>
          </emma:emma>
        </inkml:annotationXML>
        <inkml:traceGroup>
          <inkml:annotationXML>
            <emma:emma xmlns:emma="http://www.w3.org/2003/04/emma" version="1.0">
              <emma:interpretation id="{5247707E-E6ED-41F4-A509-BD4D94479DA2}" emma:medium="tactile" emma:mode="ink">
                <msink:context xmlns:msink="http://schemas.microsoft.com/ink/2010/main" type="inkWord" rotatedBoundingBox="8343,13671 9765,13701 9750,14446 8327,14416"/>
              </emma:interpretation>
              <emma:one-of disjunction-type="recognition" id="oneOf0">
                <emma:interpretation id="interp0" emma:lang="en-CA" emma:confidence="0">
                  <emma:literal>XE</emma:literal>
                </emma:interpretation>
                <emma:interpretation id="interp1" emma:lang="en-CA" emma:confidence="0">
                  <emma:literal>Xe</emma:literal>
                </emma:interpretation>
                <emma:interpretation id="interp2" emma:lang="en-CA" emma:confidence="0">
                  <emma:literal>Xt</emma:literal>
                </emma:interpretation>
                <emma:interpretation id="interp3" emma:lang="en-CA" emma:confidence="0">
                  <emma:literal>*E</emma:literal>
                </emma:interpretation>
                <emma:interpretation id="interp4" emma:lang="en-CA" emma:confidence="0">
                  <emma:literal>XC,</emma:literal>
                </emma:interpretation>
              </emma:one-of>
            </emma:emma>
          </inkml:annotationXML>
          <inkml:trace contextRef="#ctx0" brushRef="#br0">13 40 11,'0'0'26,"-12"-25"0,10 9-10,2 16 0,0 0-5,0 0-3,0 0-2,30 16-2,-30-16-1,29 30 0,-12-13-1,5 7 0,-1-3-1,1 8 1,6-3-1,-1 3 1,1 3 1,4-1-3,-1 1 2,2-1-2,-2 1 2,3-2-2,-7-3 2,2-2-3,-6-1 0,-6-7 1,-17-17-1,24 21 1,-24-21-2,0 0 0,0 0-2,-7-19-6,7 19-16,-3-25-4,-4 9 0,3-3-1</inkml:trace>
          <inkml:trace contextRef="#ctx0" brushRef="#br0" timeOffset="-398.0228">380-219 20,'0'0'19,"0"0"0,0 0-4,-17 12-1,16 6-3,-17-1-2,12 18-2,-12 0-2,-2 17-1,-3-1-1,1 14-1,-7 0 1,3 3-2,-6 0 1,8-1-2,-2-11 1,5-9-2,1-6 0,6-17-2,7-6-4,7-18-7,-2-20-15,11 1 1,-2-10-1</inkml:trace>
          <inkml:trace contextRef="#ctx0" brushRef="#br0" timeOffset="474.0271">1137-151 7,'0'0'26,"0"0"-1,-26-9-9,11 8-1,15 1-5,-26 20-4,11 4 0,-6-7-2,8 17 1,-8-6-2,5 13-1,-4-5 0,6 5 0,-1-6-1,3 6 0,3-5 1,4 2-2,2-4 2,3 2-2,3-4 2,4-3-2,5 4 2,3-4-3,-1 0 1,7-7-1,1-1 0,0-9 1,6 0-1,-1-7 1,6-9-3,-6-11-2,11 10-6,-12-11-16,3-2-3,-2 2 1,-6-4-1</inkml:trace>
          <inkml:trace contextRef="#ctx0" brushRef="#br0" timeOffset="789.0451">960 285 6,'0'0'26,"-10"-16"3,10 16-2,0 0-13,7-17-3,-7 17-3,22-5-2,-1 5-1,-4-7-1,7 7 0,5-8-2,2 4 1,0-8-2,3 4 0,-1-1 0,0-1-1,1 5-2,-7-7-1,8 10-4,-15-10-14,6 5-9,-2 2-3,-3-8 2</inkml:trace>
        </inkml:traceGroup>
        <inkml:traceGroup>
          <inkml:annotationXML>
            <emma:emma xmlns:emma="http://www.w3.org/2003/04/emma" version="1.0">
              <emma:interpretation id="{8B52B87A-5B46-4B06-816D-6331B79011E8}" emma:medium="tactile" emma:mode="ink">
                <msink:context xmlns:msink="http://schemas.microsoft.com/ink/2010/main" type="inkWord" rotatedBoundingBox="10334,13349 12134,13542 12020,14602 10220,14409"/>
              </emma:interpretation>
              <emma:one-of disjunction-type="recognition" id="oneOf1">
                <emma:interpretation id="interp5" emma:lang="en-CA" emma:confidence="1">
                  <emma:literal>(-2,</emma:literal>
                </emma:interpretation>
                <emma:interpretation id="interp6" emma:lang="en-CA" emma:confidence="0">
                  <emma:literal>(22,</emma:literal>
                </emma:interpretation>
                <emma:interpretation id="interp7" emma:lang="en-CA" emma:confidence="0">
                  <emma:literal>•-2,</emma:literal>
                </emma:interpretation>
                <emma:interpretation id="interp8" emma:lang="en-CA" emma:confidence="0">
                  <emma:literal>(-2</emma:literal>
                </emma:interpretation>
                <emma:interpretation id="interp9" emma:lang="en-CA" emma:confidence="0">
                  <emma:literal>(2,</emma:literal>
                </emma:interpretation>
              </emma:one-of>
            </emma:emma>
          </inkml:annotationXML>
          <inkml:trace contextRef="#ctx0" brushRef="#br0" timeOffset="1638.0937">2083-539 24,'0'0'22,"0"0"-5,-19 5-2,16 14-2,-11-4-2,5 21-3,-8-3-1,5 15-1,-9 5-1,8 15-1,-4-1 0,8 3-1,2 0-2,5-2 1,2-5-1,9-1 0,3-11 2,3-3-3,1-6 3,4-1-3,-6-5 2,7-5-2,-6-2 2,4-2-3,-5-1 1,0-9 0,-14-17-1,27 24 1,-27-24 0,26 19-1,-26-19-1,26 7-1,-11-2 0,-15-5-5,34 8-12,-34-8-12,28 4 0,-28-4 0</inkml:trace>
          <inkml:trace contextRef="#ctx0" brushRef="#br0" timeOffset="2059.1178">2510 33 21,'0'0'27,"-19"-10"0,19 10-10,0 0-5,0 0-3,0 0-3,0 0-1,0 0-1,0 0 1,24-2-2,-24 2-1,24-3 1,-24 3-1,31-10-1,-12 8 0,2-1-1,3-4 1,-2 3-1,-1 1-1,-1-2-1,6 8-3,-11-11-10,8 6-14,-3 2-3,1-3 1,-4-4 0</inkml:trace>
          <inkml:trace contextRef="#ctx0" brushRef="#br0" timeOffset="2667.1525">3183-296 5,'-4'-16'25,"4"16"0,0 0-9,0-29-1,0 29-5,7-18-2,-7 18-3,17-18 0,-1 15-2,-16 3 0,33 2 0,-16 6-1,2 8 0,-4 6 0,4 10-1,-9 13 0,2 6 1,-5 10-1,-5 3 0,-9 4-1,-5 2 0,-2-8 1,-6-3 0,-1-11 0,-5-9-2,6-11 2,-3-8-1,10-15 0,13-5-1,-23-12-1,22-5 2,2-1-1,4-8 1,6 2-1,2 4 1,3 4 0,5 6 0,-3 7 1,5 4-1,-3 9 0,4 6 0,-3 1 1,-2 3-1,1 1 2,1-2-2,-4-4 0,4-5-1,4-1-3,-25-9-10,35-9-15,-15 1-2,-2-8 1</inkml:trace>
          <inkml:trace contextRef="#ctx0" brushRef="#br0" timeOffset="2856.1634">3705 179 23,'6'18'32,"1"6"1,-2 4-2,-15-3-20,17 18-2,-14-2-3,7 5-4,-7 0-3,-1-8-13,3-1-17,-2-7-2,7-30-1,0 0 1</inkml:trace>
        </inkml:traceGroup>
        <inkml:traceGroup>
          <inkml:annotationXML>
            <emma:emma xmlns:emma="http://www.w3.org/2003/04/emma" version="1.0">
              <emma:interpretation id="{76AEAFE9-1E3A-4B28-8403-D645DE8040BF}" emma:medium="tactile" emma:mode="ink">
                <msink:context xmlns:msink="http://schemas.microsoft.com/ink/2010/main" type="inkWord" rotatedBoundingBox="12548,13242 13706,13138 13808,14284 12651,14388"/>
              </emma:interpretation>
              <emma:one-of disjunction-type="recognition" id="oneOf2">
                <emma:interpretation id="interp10" emma:lang="en-CA" emma:confidence="1">
                  <emma:literal>1.5)</emma:literal>
                </emma:interpretation>
                <emma:interpretation id="interp11" emma:lang="en-CA" emma:confidence="0">
                  <emma:literal>1-5)</emma:literal>
                </emma:interpretation>
                <emma:interpretation id="interp12" emma:lang="en-CA" emma:confidence="0">
                  <emma:literal>15)</emma:literal>
                </emma:interpretation>
                <emma:interpretation id="interp13" emma:lang="en-CA" emma:confidence="0">
                  <emma:literal>155)</emma:literal>
                </emma:interpretation>
                <emma:interpretation id="interp14" emma:lang="en-CA" emma:confidence="0">
                  <emma:literal>1.5</emma:literal>
                </emma:interpretation>
              </emma:one-of>
            </emma:emma>
          </inkml:annotationXML>
          <inkml:trace contextRef="#ctx0" brushRef="#br0" timeOffset="3410.195">4271-530 29,'-12'-16'27,"12"16"-8,0 0-1,-14 19-6,14-19-4,-3 39-1,-2-15-1,8 16 0,-3-6-2,5 17 0,-3-5 0,3 11-1,-3-3-1,5-1 0,-6 0-1,5-7 0,-5-3 0,3-7 0,-1-7-2,-1-12 0,-2-17-3,0 0-3,19 8-10,-19-8-14,10-18-2,-3 2 1</inkml:trace>
          <inkml:trace contextRef="#ctx0" brushRef="#br0" timeOffset="3651.2088">4449 52 13,'19'9'31,"-19"-9"0,0 0 2,7-29-19,-7 29-1,9-26-6,-9 26-2,7-32-3,-1 16-1,-6 16-2,9-27-2,-9 27-2,0 0-6,28-3-15,-28 3-6,17 20 1,-17-20 0</inkml:trace>
          <inkml:trace contextRef="#ctx0" brushRef="#br0" timeOffset="4238.2424">4813-467 23,'0'0'26,"0"0"-7,0 0-2,12 17-4,-12-17-3,-1 26-2,1-26-1,-6 35-1,6-14-2,4 5 0,-8-6-2,11 6 0,-3-6 0,1 2-1,0-4 0,5-3-1,-10-15 1,21 20-1,-21-20 0,27 14 0,-3-7 1,-5 0-1,0 1 0,5 1 0,-2-2 0,2 5 0,-3-2 1,0 7-1,-6 2 0,1 0 0,-4 1 1,-2-1-1,-5 0 0,-3 1 1,-2-1-1,-7 1 1,-2-1-1,-3 0 0,-7-2 0,-3 0 1,0-1-1,-2-3 0,-2-4 0,2-6 0,0-1 0,3-4 0,2-3 0,19 5-2,-20-15 0,20 15-2,-5-17-2,-2-1-6,7 18-11,10-17-10,-10 17 3,10-29-1</inkml:trace>
          <inkml:trace contextRef="#ctx0" brushRef="#br0" timeOffset="4606.2635">4853-482 9,'0'0'25,"0"0"-5,1-23-1,-1 23-4,0 0-2,35-1-3,-35 1-3,29 3 0,-29-3-1,34 5-2,-13-10 0,-1 3-1,3-3 0,-3 2-1,-2-6 0,-1 4-1,2-2-1,-4 2 1,-15 5-1,22-7 0,-22 7 0,17 0-2,-17 0 0,0 0-3,14 16-9,-14-16-16,0 0-3,2 15 2,-2-15-1</inkml:trace>
          <inkml:trace contextRef="#ctx0" brushRef="#br0" timeOffset="4913.281">5253-749 22,'18'5'30,"-18"-5"-1,16 21 1,-1 3-22,-8 1 0,14 14-2,-11 1 0,7 14-2,-5-4 0,5 13-1,-5-3-1,-3 5 1,-7 2-1,-4 4 0,-1-2-1,-6 4 1,-6-1-1,-8-6-2,-1-4 1,0-7-2,-2-4-2,-8-15-11,7 0-17,-1-9-3,2-7 1,1-6 0</inkml:trace>
        </inkml:traceGroup>
      </inkml:traceGroup>
    </inkml:traceGroup>
    <inkml:traceGroup>
      <inkml:annotationXML>
        <emma:emma xmlns:emma="http://www.w3.org/2003/04/emma" version="1.0">
          <emma:interpretation id="{2B61AD52-BC45-4C94-B2CA-B8B46A6DE933}" emma:medium="tactile" emma:mode="ink">
            <msink:context xmlns:msink="http://schemas.microsoft.com/ink/2010/main" type="paragraph" rotatedBoundingBox="8710,15511 13732,14630 13959,15922 8936,1680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264C600-3CFF-4C1D-9239-BD288857E8DD}" emma:medium="tactile" emma:mode="ink">
              <msink:context xmlns:msink="http://schemas.microsoft.com/ink/2010/main" type="line" rotatedBoundingBox="8710,15511 13732,14630 13959,15922 8936,16803"/>
            </emma:interpretation>
          </emma:emma>
        </inkml:annotationXML>
        <inkml:traceGroup>
          <inkml:annotationXML>
            <emma:emma xmlns:emma="http://www.w3.org/2003/04/emma" version="1.0">
              <emma:interpretation id="{84508F24-0DE2-4B13-921C-E9950AB29D11}" emma:medium="tactile" emma:mode="ink">
                <msink:context xmlns:msink="http://schemas.microsoft.com/ink/2010/main" type="inkWord" rotatedBoundingBox="10882,15130 13732,14630 13959,15919 11108,16419"/>
              </emma:interpretation>
              <emma:one-of disjunction-type="recognition" id="oneOf3">
                <emma:interpretation id="interp15" emma:lang="en-CA" emma:confidence="0">
                  <emma:literal>{-5,2)ye</emma:literal>
                </emma:interpretation>
                <emma:interpretation id="interp16" emma:lang="en-CA" emma:confidence="0">
                  <emma:literal>yet (-5, 2)</emma:literal>
                </emma:interpretation>
                <emma:interpretation id="interp17" emma:lang="en-CA" emma:confidence="0">
                  <emma:literal>yes (-5, 2)</emma:literal>
                </emma:interpretation>
                <emma:interpretation id="interp18" emma:lang="en-CA" emma:confidence="0">
                  <emma:literal>(-5,2)y€</emma:literal>
                </emma:interpretation>
                <emma:interpretation id="interp19" emma:lang="en-CA" emma:confidence="0">
                  <emma:literal>yo (-5, 2)</emma:literal>
                </emma:interpretation>
              </emma:one-of>
            </emma:emma>
          </inkml:annotationXML>
          <inkml:trace contextRef="#ctx0" brushRef="#br0" timeOffset="11005.6295">2768 1262 15,'0'0'19,"0"0"-2,0 0-4,0 0-2,0 0-1,-14 37-3,0-14-1,4 16-1,-2 5 0,-2 16-1,0-2 0,6 12-1,-4-1 0,7 4-1,-1-6 0,10-4 0,-2-5-1,6-3 2,8-4-2,3-10 1,-1-4 0,5-1-1,4-3 0,1 1 0,-1-8 0,1-8-1,-1-1-1,-3-3-1,0 1-4,-8-16-7,4 1-17,-20 0-2,24-14 2</inkml:trace>
          <inkml:trace contextRef="#ctx0" brushRef="#br0" timeOffset="11335.6484">3113 1747 11,'0'0'28,"0"0"-1,0 0-12,0 0 0,0 0-4,27-10-3,-27 10-1,21-5-2,-21 5-1,29-6-2,-10 1 1,-4 4-2,-1-3 0,6 4 0,-4 0 0,-2-5-2,-1 7-1,-13-2-2,33 3-5,-33-3-15,19 0-8,-19 0 2,26 0-1</inkml:trace>
          <inkml:trace contextRef="#ctx0" brushRef="#br0" timeOffset="11838.6771">3621 1424 26,'17'-24'27,"-17"24"0,19-3-12,-19 3-3,0 0-3,0 0-3,10 17 0,-10-17-1,3 31-2,-8-8 1,5 5-3,-2 1 2,4 0-3,-5-7 2,6 4-3,2-6 1,0-3 1,-5-17-1,21 11 0,-21-11 0,31-6 0,-12 3 0,3 3 0,0-2 0,4 4 0,-4 7 0,1 4 0,-3 3 1,-1 8-1,-2-4 1,-3 1-1,-4 1 0,-3 3 1,-3-4-1,-4-2 1,-7-1 0,-2 3-1,-4-1 0,-6-4 1,-5-4-1,-7-2 1,2 0-2,-1-6 1,5 3-2,-4-16-1,11 4-3,-2-17-5,20 22-15,-5-40-6,5 11 0,3-7 1</inkml:trace>
          <inkml:trace contextRef="#ctx0" brushRef="#br0" timeOffset="12139.6943">3717 1255 8,'0'0'28,"0"0"0,1-15 2,-1 15-17,0 0-2,0 0-5,21 8 1,-21-8-2,31 7-1,-14-7-1,12 2 0,-3-2-1,3 3 0,0-6-1,0 1 0,-5 0 0,-1 2-1,-4-1-1,-19 1-1,24 5-3,-24-5-6,15 13-15,-15-13-6,7 29 1,-4-13-2</inkml:trace>
          <inkml:trace contextRef="#ctx0" brushRef="#br0" timeOffset="12447.712">4262 1718 27,'0'0'29,"19"20"2,-19-20-16,0 0-1,-5 17-3,10 4-2,-5-21-2,-1 39-1,-6-13-2,7 5 0,-5-2-2,-2 5-1,0 2-1,-2-2 0,1 0-3,-10-8-3,12 11-7,-12-18-19,6-2-3,12-17 2,-27 5-1</inkml:trace>
          <inkml:trace contextRef="#ctx0" brushRef="#br0" timeOffset="13701.7837">4705 1236 12,'0'0'27,"0"0"0,4-17-7,-10-3-4,6 20-5,21-21-2,1 19-3,-22 2-1,40-1-1,-20 7-2,6 15 1,-5-1-2,1 11 1,-8 7-1,-2 3 0,-7 7 0,-7 3-2,-5-3 2,-3 0-2,-2-6 1,-7-4-1,2-7 1,-4-11 0,1-8 0,4-12-1,16 0 1,-25-10-1,25 10 1,-7-28 0,14 8-1,-1-1 1,8 3-1,3 2 1,4 3 0,-2 4 0,3 9 0,2 4 1,-2 7 0,3 5-1,-5 1 1,2 2 0,-3-2 0,0 2-1,-3-7 1,-1 1-1,-15-13-1,19 17-1,-19-17-3,0 0-6,24 12-19,-24-12-2,0 0 0,0 0 0</inkml:trace>
          <inkml:trace contextRef="#ctx0" brushRef="#br0" timeOffset="14295.8177">5225 780 19,'0'0'19,"0"0"-1,0 0-3,-20-15-1,20 15-2,0 0-2,0 0-2,0 0 0,3 22-2,-3-22-1,5 19-1,-5-19 0,24 30-1,-10-9 0,3 5-1,5 3 0,6 12 0,-1-4-1,6 9 1,-4 6-1,-2 4 1,-1 4-2,-2 5 0,-8 8 0,-6 4 0,-8 2 1,-4 6-2,-10-1 1,-9-2 0,-4-4 0,-6-8 0,3-10 0,-1-12-1,2-11-1,1-18-1,17-3-4,-11-25-17,20 9-9,0-27-1,7 3 0</inkml:trace>
          <inkml:trace contextRef="#ctx0" brushRef="#br0" timeOffset="6219.3557">398 1773 12,'1'-21'25,"-1"21"1,0 0-11,0 0-2,14 24-5,-7-2-3,7 6 0,-8-3-1,10 8 0,-4-1-1,9 1 0,-6-8 0,7 1 0,-1-11-2,5-6 1,1-9-1,-1-7-1,0-12 1,-1-5-1,-4-5 0,-4 0 0,-1-5 1,-6 8-1,-5 1 1,-3 8-1,-2 17 1,0 0 0,0 0-1,-21 0 1,14 15 0,-1 5 0,4 8-1,4 6 0,0 7 0,9 12 1,11 5-1,4 12 0,4 7 0,6 7 0,-1 3 2,5 3-2,-6-4 1,-3-11 0,-10-8 0,-7-13 0,-8-13 1,-6-12-2,-8-13 0,-11-16 0,-6-11 0,-6-11 0,-5-9 0,4-6 0,1-6-2,6-1 2,3-6-1,8 2 1,15-1-2,9 4 2,15 3-1,4-1 1,7 5 0,4 6 0,3 6-1,-3 6 0,5 9-2,-10-4-6,6 17-15,-13-4-8,-2 6 1,0-3-1</inkml:trace>
          <inkml:trace contextRef="#ctx0" brushRef="#br0" timeOffset="6685.3824">1863 1667 9,'0'0'27,"0"0"0,-27-12-11,16 27-1,-18-6-5,9 18-2,-8-10-1,8 10-1,-4-1-2,3 10 0,-5-4-1,7 8-1,-3-3 0,8 1 0,1 3-1,4 0 0,4-2-1,5 2 1,5-7 0,2-3 0,5-4-1,3-3 1,4-7-1,4-3 1,1-4 0,3-5-1,2-1 1,2-4-1,2-2 0,-2-1 0,3-4 0,-3-5-2,0 7-1,-9-11-4,5 15-8,-27 1-17,30-21 0,-30 21 0</inkml:trace>
          <inkml:trace contextRef="#ctx0" brushRef="#br0" timeOffset="7017.4014">1657 2085 24,'0'0'29,"0"0"0,-10-31-14,10 31-2,21-10-4,4 10-2,-6-10-1,14 8-2,-2-8 0,8 10-1,2-9 0,-1 6-1,-2-9 0,-4 9 0,-2-8-1,-4 6 0,-7-2-1,-3-1 0,-18 8 1,24-17-2,-24 17-2,0 0-5,28-7-23,-28 7-3,0 0 0,7 19 0</inkml:trace>
        </inkml:traceGroup>
      </inkml:traceGroup>
    </inkml:traceGroup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02-03T04:20:13.165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0-7 12,'0'0'12,"0"0"-2,0 0 0,0 0-2,0 0 0,0 0-2,0 0 1,0 0-2,0 0-1,0 0 0,29-7-1,-29 7 0,32 5-1,-32-5 0,32 20 0,-32-20-1,31 28 0,-13-17 0,-2 1 0,0-3 0,2-2 0,0-3-1,0-2 1,1-2-1,-1 0 1,4 0-1,3 0 1,-2 0-1,0 1 0,1-1 0,2 0 0,-4-1 1,3-3-1,-4-1 0,1-2 1,1 1-1,-1-1 1,3 2-1,-4 1 1,3 2-1,-5 1 0,3 2 1,-3 3-1,3 0 0,-6-3 0,-2-1 1,4 2-1,0-4 0,0 1 1,-4-3-1,8 0 0,-4-1 0,2 7 0,1 0 0,0 1 0,1 1 0,1 3 0,-7 0 0,4 2 0,-4-4 0,4 1 1,-4-6-1,2 1 0,0-1 1,2 0-1,-4-3 0,2-3 0,1 5 0,-3-1 0,4 4 0,-2-1 1,0-1-1,2 4 0,-3 1 0,0 1 1,-17-6-1,28 2 0,-28-2 1,25-2-1,-25 2 0,29-2 1,-29 2-1,29-4 0,-13 10 0,-2-1 0,8 0 0,-5 3-1,3-5 1,-2 2 0,0-1 0,0-2 0,-18-2 0,32-2 0,-32 2 0,31 2 0,-15-2 1,2 3-1,-1 3 0,1-3 0,4 1 1,-2-1-1,1-1 0,-3 0 0,3-4 1,-1 0-1,-2 1 0,4-3 0,-1 1 1,-1-1-1,1 0 1,1 3-2,-1 2 1,-3-1 0,4 0 1,-3 0-1,-3 0 0,4-1 0,-2 1 0,5-2 0,-3 0 0,2 0 0,-1 0 0,0 6 1,-3-2-2,2 0 2,-4 3-1,6 0 0,-6 2 0,4 1 0,-4-5 1,3-1-1,-3 0 0,4 1 0,-4-5 0,0-1 0,-1-1 1,-15 4-1,28-5 0,-28 5 0,27 0-1,-27 0 1,18-2 1,-18 2-2,20 6 1,-20-6 0,0 0 0,20 3 0,-20-3 0,0 0 0,17 5 0,-17-5 0,0 0 0,24 8 0,-24-8 0,14 5 0,-14-5 0,0 0 1,22 5-1,-22-5 0,0 0 0,0 0 0,17 0 0,-17 0 0,0 0 0,18-1 0,-18 1 0,16 0 0,-16 0-1,26-2 1,-26 2 0,25 3-1,-25-3 1,26 2 0,-26-2 0,24 2-1,-24-2 1,16 3 0,-16-3 0,18 2 0,-18-2 0,0 0 0,21 2 0,-21-2 0,0 0 1,0 0-1,16-2 0,-16 2 0,0 0 0,0 0 0,0 0 0,0 0 0,0 0 0,0 0 0,0 0 0,0 0 0,0 0 0,0 0 0,16-5 0,-16 5 0,0 0 0,0 0 0,0 0 0,0 0 0,0 0 0,0 0 0,0 0 0,0 0 0,0 0 0,0 0 0,0 0 0,17-14 0,-17 14 0,0 0 0,0 0 0,0 0 0,0 0 0,0 0 1,0 0-2,0 0 1,0 0 0,0 0 0,0 0 0,18-15 0,-18 15 0,0 0 0,0 0 0,0 0 0,0 0 0,0 0 0,16-9 0,-16 9 0,0 0-1,0 0 1,19 0 0,-19 0 0,0 0 0,0 0 0,18 8 0,-18-8 0,0 0 0,20 0 0,-20 0 0,0 0 1,18-4-1,-18 4 0,0 0 0,21-5 0,-21 5 0,0 0 0,22-4 0,-22 4 0,0 0 0,20-5 0,-20 5 0,0 0 0,16-7 0,-16 7 0,0 0 0,0 0 0,16-9 0,-16 9 0,0 0 0,0 0 0,0 0 0,0 0 0,18-13-1,-18 13 2,0 0-1,0 0 0,18-7 0,-18 7 0,0 0 0,0 0 0,0 0 0,19-2 0,-19 2 0,0 0 0,0 0 0,0 0 0,22 6 0,-22-6 0,0 0 0,0 0 0,18 1-1,-18-1 1,0 0 0,0 0 0,0 0-1,0 0 0,0 0 1,0 0-1,0 0 0,19 16-1,-19-16-4,8 27-15,-1-7-9,0 1 0,-14-5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02-03T04:20:18.527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-13 154 16,'0'0'15,"0"0"-1,0-20-1,0 20-3,0 0-1,0 0 0,0 0-3,0 0-1,0 0-1,14 0-1,-14 0 0,25 4 0,-7-8 0,5 4 0,2-5-1,8 3 1,-1-4-1,9 1 1,-5 0-2,9 1 1,-10 1-1,8 3 0,-7-2 1,2 0-1,-4 2 0,-2 2 0,4-2-1,5-2 1,-2 2 0,-1-3-1,1-1 0,-1-1 1,1-1-2,-4-3 2,-5 2-1,-3 0 0,-2 0 1,-2 3-1,-3-1 1,0 3-1,-3 0 1,1-1-1,-18 3 2,27-7-2,-27 7 1,22-9 0,-22 9 0,0 0-2,0 0-1,9-16-7,-9 16-21,0 0-1,-24 0-1,24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02-03T04:20:28.110"/>
    </inkml:context>
    <inkml:brush xml:id="br0">
      <inkml:brushProperty name="width" value="0.33333" units="cm"/>
      <inkml:brushProperty name="height" value="0.66667" units="cm"/>
      <inkml:brushProperty name="color" value="#FFAEC9"/>
      <inkml:brushProperty name="tip" value="rectangle"/>
      <inkml:brushProperty name="rasterOp" value="maskPen"/>
      <inkml:brushProperty name="fitToCurve" value="1"/>
    </inkml:brush>
  </inkml:definitions>
  <inkml:trace contextRef="#ctx0" brushRef="#br0">145-5 8,'0'0'10,"16"14"0,-16-14 0,0 0 0,16 7-1,-16-7-1,0 0 0,0 0-1,0 0 0,0 0-2,20 4-1,-20-4-1,0 0-1,0 0 1,-2 23-1,2-23 0,-2 25-1,0-9 0,0 2 0,1 0-1,-1 1 1,0 6-1,-3-5 0,3 3 0,2 2 0,-2-4 0,2 1 0,0-1 0,0-3 0,0 1 0,0 1 0,2 0 0,-2-3 0,3 3 1,-3-2-2,2 5 1,0-3 1,-2-1-1,0 4-1,-2 2 1,-3 4 0,-1 1 0,5 4 0,-6-2 0,-1-3 0,1-1 0,5 3 0,-3-8-1,3-2 1,2-5 0,0 2 0,4-2-1,-2 4 1,1 1 0,3-3 0,-1 5 0,-1 7 0,-1-3 2,-3 0-1,0 0 2,0 1-2,2-3 1,-6 4-1,4-6 2,2-2-2,0-1-1,-2 3 0,3-3 0,1 1 1,-4 0-1,7 4 0,-9 4-1,4-6 1,-2 4 0,0 3 0,-2-1-1,4-5 1,0 5-1,2-4 1,-4 2 0,1-6 0,1 2 0,-2-1 0,4 1 0,-1 0 0,-3-5 0,0 1-1,0-3 1,0 2 0,0-2 0,0-16 0,6 29 0,-6-29 0,2 30 0,3-10 0,-2-1 0,-3 3 0,6-3 0,-3 3 0,-3-3-1,4 1 1,-8 3 0,3 2 0,-5 2-1,4 1 2,-5 5-1,9-3 1,-5-2-1,-1 3 1,4-3-1,0-3 1,4 0 1,-3-2-2,5 0 0,-3 2 0,3 2 0,1-2 0,-2 0 0,-3 0 0,0 2 0,0-1 0,-2 8 0,-4-2 0,2-1 0,-5 1 0,5 2 0,0 0 0,-1-1-1,3-6 1,0 0 0,-2-2 0,2-2-1,-5 2 1,5 0 0,0-5 0,-2 3 0,2 3 0,-4-1-1,4-1 1,-1-3 0,-1-3 0,-2 5 0,2-5 0,2-2 0,0-16 0,0 27 0,2-11 0,-2 3 0,6 6 0,-6-2 1,1 4-1,-1-4 1,-1 2-1,1-2 1,0-1-1,-6-1 1,4-1-1,-1 1-1,-1 1 1,4-1-1,-3-1 1,3 5 0,-2-2 0,2 0 0,-2 0 0,2-3-1,2 3 1,-4 2 0,4-2 0,1-2 0,-1-1 0,0 3 0,-2 0 0,4 1 0,-3 0 0,1 1 1,-4-1-1,2 1 0,0-2 0,0 2 0,0-4 0,-5 2 0,3-1 0,2-3 0,2 1 0,0-2 0,-6 3-1,4-3 1,0 0 0,0 3 0,0 2 1,-3 6-2,-1-8 1,0 6 0,1 0-1,-1 1 1,1-3-1,1-2 0,0 1 0,-1-5 1,4-1-2,-1 2 2,-1-3-1,-1 1 1,2 0 0,-4 7 0,2-4 0,1 3 1,-3-1-1,2-4 0,-3 3 0,1-1 0,4 1 0,-3-3 0,-1-3 1,4 2-2,0 0 1,0-18 0,0 30 0,0-14 0,0-16 0,5 29 0,-5-29 0,8 25 0,-8-25 0,5 32 0,-3-11 0,0 1 0,-4 6 1,0-3-1,-2 2 0,3 3 0,-5 2 0,4-3 0,1-3 0,1-1 0,-4-1 0,4-3 1,0 2-1,2-5 0,0-4 0,-2-14 1,1 25-2,-1-25 1,8 27 1,-8-27-1,7 25 0,-5-9-1,1 4 1,-3-1 0,0 3 0,-3 4 0,3 3 0,0 1 0,-6 0 0,4-1 0,-3 3 0,3 0 0,2-2-1,0-1 1,0-2 0,0 1-1,0 1 2,0-1-1,0-3 0,-2 2 0,-1-2 1,-1 0-1,-1-2 0,1 0 0,-3 4 1,0 0-1,3-1 0,-3 5 0,0-1 0,0 0 0,2 1 0,-4-3 0,7-5 1,-4-1-1,3-1-1,-2-1 1,3-1 0,-4-1 0,5 4 0,-5-1 0,6 0 0,-2-1 0,2 1 1,-1-3-1,1-18 0,-2 34-1,2-34 2,-4 27-1,2-11 0,2 2 0,-1-2 0,2 3 0,-2 3 0,-3-1 0,4-3 0,0 7 0,0-6 0,0 3 0,-4-1 1,4 1-1,0-3-1,2-1 1,-5 0-1,3-18 1,3 32 0,-3-32 0,4 25-1,-4-25 1,0 28 0,0-28 0,7 20 0,-7-20 0,0 23 0,0-23 0,5 22 0,-5-22 0,-1 19 0,1-19 0,3 22 0,-3-22 1,0 25-1,0-25-1,0 23 1,0-23 1,0 25-1,0-25 0,2 19 0,-2-19 0,4 22 0,-4-22 0,1 18 1,-1-18-1,2 21 0,-2-21 0,2 21 0,-2-21-1,0 22 2,0-22-1,0 23 0,0-23 0,-4 21 0,4-21 0,0 0 0,-5 22 0,5-22 0,0 0 0,0 0 0,0 0 0,0 0 0,0 0 1,-5 16-1,5-16 0,0 0 0,0 0 0,0 0 0,0 0-2,0 0-10,-18-9-17,18 9 0,-20-13-2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emf"/><Relationship Id="rId3" Type="http://schemas.openxmlformats.org/officeDocument/2006/relationships/customXml" Target="../ink/ink35.xml"/><Relationship Id="rId7" Type="http://schemas.openxmlformats.org/officeDocument/2006/relationships/customXml" Target="../ink/ink37.xml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0.emf"/><Relationship Id="rId5" Type="http://schemas.openxmlformats.org/officeDocument/2006/relationships/customXml" Target="../ink/ink36.xml"/><Relationship Id="rId4" Type="http://schemas.openxmlformats.org/officeDocument/2006/relationships/image" Target="../media/image24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38.xml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emf"/><Relationship Id="rId5" Type="http://schemas.openxmlformats.org/officeDocument/2006/relationships/customXml" Target="../ink/ink39.xml"/><Relationship Id="rId4" Type="http://schemas.openxmlformats.org/officeDocument/2006/relationships/image" Target="../media/image270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emf"/><Relationship Id="rId3" Type="http://schemas.openxmlformats.org/officeDocument/2006/relationships/customXml" Target="../ink/ink40.xml"/><Relationship Id="rId7" Type="http://schemas.openxmlformats.org/officeDocument/2006/relationships/customXml" Target="../ink/ink42.xml"/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0.emf"/><Relationship Id="rId5" Type="http://schemas.openxmlformats.org/officeDocument/2006/relationships/customXml" Target="../ink/ink41.xml"/><Relationship Id="rId4" Type="http://schemas.openxmlformats.org/officeDocument/2006/relationships/image" Target="../media/image290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0.emf"/><Relationship Id="rId3" Type="http://schemas.openxmlformats.org/officeDocument/2006/relationships/customXml" Target="../ink/ink43.xml"/><Relationship Id="rId7" Type="http://schemas.openxmlformats.org/officeDocument/2006/relationships/customXml" Target="../ink/ink45.xml"/><Relationship Id="rId12" Type="http://schemas.openxmlformats.org/officeDocument/2006/relationships/image" Target="../media/image38.emf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0.emf"/><Relationship Id="rId11" Type="http://schemas.openxmlformats.org/officeDocument/2006/relationships/customXml" Target="../ink/ink47.xml"/><Relationship Id="rId5" Type="http://schemas.openxmlformats.org/officeDocument/2006/relationships/customXml" Target="../ink/ink44.xml"/><Relationship Id="rId10" Type="http://schemas.openxmlformats.org/officeDocument/2006/relationships/image" Target="../media/image350.emf"/><Relationship Id="rId4" Type="http://schemas.openxmlformats.org/officeDocument/2006/relationships/image" Target="../media/image320.emf"/><Relationship Id="rId9" Type="http://schemas.openxmlformats.org/officeDocument/2006/relationships/customXml" Target="../ink/ink4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13" Type="http://schemas.openxmlformats.org/officeDocument/2006/relationships/customXml" Target="../ink/ink7.xml"/><Relationship Id="rId18" Type="http://schemas.openxmlformats.org/officeDocument/2006/relationships/image" Target="../media/image9.emf"/><Relationship Id="rId3" Type="http://schemas.openxmlformats.org/officeDocument/2006/relationships/customXml" Target="../ink/ink2.xml"/><Relationship Id="rId7" Type="http://schemas.openxmlformats.org/officeDocument/2006/relationships/customXml" Target="../ink/ink4.xml"/><Relationship Id="rId12" Type="http://schemas.openxmlformats.org/officeDocument/2006/relationships/image" Target="../media/image6.emf"/><Relationship Id="rId17" Type="http://schemas.openxmlformats.org/officeDocument/2006/relationships/customXml" Target="../ink/ink9.xml"/><Relationship Id="rId2" Type="http://schemas.openxmlformats.org/officeDocument/2006/relationships/image" Target="../media/image2.emf"/><Relationship Id="rId16" Type="http://schemas.openxmlformats.org/officeDocument/2006/relationships/image" Target="../media/image8.emf"/><Relationship Id="rId20" Type="http://schemas.openxmlformats.org/officeDocument/2006/relationships/image" Target="../media/image10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emf"/><Relationship Id="rId11" Type="http://schemas.openxmlformats.org/officeDocument/2006/relationships/customXml" Target="../ink/ink6.xml"/><Relationship Id="rId5" Type="http://schemas.openxmlformats.org/officeDocument/2006/relationships/customXml" Target="../ink/ink3.xml"/><Relationship Id="rId15" Type="http://schemas.openxmlformats.org/officeDocument/2006/relationships/customXml" Target="../ink/ink8.xml"/><Relationship Id="rId10" Type="http://schemas.openxmlformats.org/officeDocument/2006/relationships/image" Target="../media/image5.emf"/><Relationship Id="rId19" Type="http://schemas.openxmlformats.org/officeDocument/2006/relationships/customXml" Target="../ink/ink10.xml"/><Relationship Id="rId4" Type="http://schemas.openxmlformats.org/officeDocument/2006/relationships/image" Target="../media/image210.emf"/><Relationship Id="rId9" Type="http://schemas.openxmlformats.org/officeDocument/2006/relationships/customXml" Target="../ink/ink5.xml"/><Relationship Id="rId1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customXml" Target="../ink/ink11.xml"/><Relationship Id="rId7" Type="http://schemas.openxmlformats.org/officeDocument/2006/relationships/customXml" Target="../ink/ink13.xml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0.emf"/><Relationship Id="rId5" Type="http://schemas.openxmlformats.org/officeDocument/2006/relationships/customXml" Target="../ink/ink12.xml"/><Relationship Id="rId4" Type="http://schemas.openxmlformats.org/officeDocument/2006/relationships/image" Target="../media/image60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13" Type="http://schemas.openxmlformats.org/officeDocument/2006/relationships/customXml" Target="../ink/ink19.xml"/><Relationship Id="rId3" Type="http://schemas.openxmlformats.org/officeDocument/2006/relationships/customXml" Target="../ink/ink14.xml"/><Relationship Id="rId7" Type="http://schemas.openxmlformats.org/officeDocument/2006/relationships/customXml" Target="../ink/ink16.xml"/><Relationship Id="rId12" Type="http://schemas.openxmlformats.org/officeDocument/2006/relationships/image" Target="../media/image17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emf"/><Relationship Id="rId11" Type="http://schemas.openxmlformats.org/officeDocument/2006/relationships/customXml" Target="../ink/ink18.xml"/><Relationship Id="rId5" Type="http://schemas.openxmlformats.org/officeDocument/2006/relationships/customXml" Target="../ink/ink15.xml"/><Relationship Id="rId10" Type="http://schemas.openxmlformats.org/officeDocument/2006/relationships/image" Target="../media/image16.emf"/><Relationship Id="rId4" Type="http://schemas.openxmlformats.org/officeDocument/2006/relationships/image" Target="../media/image90.emf"/><Relationship Id="rId9" Type="http://schemas.openxmlformats.org/officeDocument/2006/relationships/customXml" Target="../ink/ink17.xml"/><Relationship Id="rId14" Type="http://schemas.openxmlformats.org/officeDocument/2006/relationships/image" Target="../media/image18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customXml" Target="../ink/ink20.xml"/><Relationship Id="rId7" Type="http://schemas.openxmlformats.org/officeDocument/2006/relationships/customXml" Target="../ink/ink22.xml"/><Relationship Id="rId12" Type="http://schemas.openxmlformats.org/officeDocument/2006/relationships/image" Target="../media/image22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0.emf"/><Relationship Id="rId11" Type="http://schemas.openxmlformats.org/officeDocument/2006/relationships/customXml" Target="../ink/ink24.xml"/><Relationship Id="rId5" Type="http://schemas.openxmlformats.org/officeDocument/2006/relationships/customXml" Target="../ink/ink21.xml"/><Relationship Id="rId10" Type="http://schemas.openxmlformats.org/officeDocument/2006/relationships/image" Target="../media/image21.emf"/><Relationship Id="rId4" Type="http://schemas.openxmlformats.org/officeDocument/2006/relationships/image" Target="../media/image110.emf"/><Relationship Id="rId9" Type="http://schemas.openxmlformats.org/officeDocument/2006/relationships/customXml" Target="../ink/ink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25.xml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emf"/><Relationship Id="rId5" Type="http://schemas.openxmlformats.org/officeDocument/2006/relationships/customXml" Target="../ink/ink26.xml"/><Relationship Id="rId4" Type="http://schemas.openxmlformats.org/officeDocument/2006/relationships/image" Target="../media/image140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3" Type="http://schemas.openxmlformats.org/officeDocument/2006/relationships/customXml" Target="../ink/ink27.xml"/><Relationship Id="rId7" Type="http://schemas.openxmlformats.org/officeDocument/2006/relationships/customXml" Target="../ink/ink29.xml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0.emf"/><Relationship Id="rId5" Type="http://schemas.openxmlformats.org/officeDocument/2006/relationships/customXml" Target="../ink/ink28.xml"/><Relationship Id="rId4" Type="http://schemas.openxmlformats.org/officeDocument/2006/relationships/image" Target="../media/image16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30.xml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emf"/><Relationship Id="rId5" Type="http://schemas.openxmlformats.org/officeDocument/2006/relationships/customXml" Target="../ink/ink31.xml"/><Relationship Id="rId4" Type="http://schemas.openxmlformats.org/officeDocument/2006/relationships/image" Target="../media/image190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emf"/><Relationship Id="rId3" Type="http://schemas.openxmlformats.org/officeDocument/2006/relationships/customXml" Target="../ink/ink32.xml"/><Relationship Id="rId7" Type="http://schemas.openxmlformats.org/officeDocument/2006/relationships/customXml" Target="../ink/ink34.xml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0.emf"/><Relationship Id="rId5" Type="http://schemas.openxmlformats.org/officeDocument/2006/relationships/customXml" Target="../ink/ink33.xml"/><Relationship Id="rId4" Type="http://schemas.openxmlformats.org/officeDocument/2006/relationships/image" Target="../media/image2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err="1" smtClean="0"/>
              <a:t>Domaine</a:t>
            </a:r>
            <a:r>
              <a:rPr lang="en-CA" dirty="0" smtClean="0"/>
              <a:t> et image </a:t>
            </a:r>
            <a:r>
              <a:rPr lang="en-CA" dirty="0" err="1" smtClean="0"/>
              <a:t>d’une</a:t>
            </a:r>
            <a:r>
              <a:rPr lang="en-CA" dirty="0" smtClean="0"/>
              <a:t> </a:t>
            </a:r>
            <a:r>
              <a:rPr lang="en-CA" dirty="0" err="1" smtClean="0"/>
              <a:t>fonction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0" name="Ink 9"/>
              <p14:cNvContentPartPr/>
              <p14:nvPr/>
            </p14:nvContentPartPr>
            <p14:xfrm>
              <a:off x="3301685" y="4102925"/>
              <a:ext cx="2617920" cy="1098720"/>
            </p14:xfrm>
          </p:contentPart>
        </mc:Choice>
        <mc:Fallback>
          <p:pic>
            <p:nvPicPr>
              <p:cNvPr id="10" name="Ink 9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93765" y="4099325"/>
                <a:ext cx="2638800" cy="1113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81106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33400"/>
            <a:ext cx="8305800" cy="4158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3450620" y="805000"/>
              <a:ext cx="120600" cy="1195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447020" y="801760"/>
                <a:ext cx="127800" cy="12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/>
              <p14:cNvContentPartPr/>
              <p14:nvPr/>
            </p14:nvContentPartPr>
            <p14:xfrm>
              <a:off x="5150900" y="4187560"/>
              <a:ext cx="86760" cy="9144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147660" y="4183960"/>
                <a:ext cx="93600" cy="9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9" name="Ink 8"/>
              <p14:cNvContentPartPr/>
              <p14:nvPr/>
            </p14:nvContentPartPr>
            <p14:xfrm>
              <a:off x="3222485" y="4775045"/>
              <a:ext cx="2175480" cy="124560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219605" y="4771445"/>
                <a:ext cx="2183400" cy="1253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82386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914400"/>
            <a:ext cx="8153400" cy="3777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/>
              <p14:cNvContentPartPr/>
              <p14:nvPr/>
            </p14:nvContentPartPr>
            <p14:xfrm>
              <a:off x="2576180" y="1156720"/>
              <a:ext cx="1433160" cy="121572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72940" y="1153120"/>
                <a:ext cx="1439280" cy="122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8" name="Ink 7"/>
              <p14:cNvContentPartPr/>
              <p14:nvPr/>
            </p14:nvContentPartPr>
            <p14:xfrm>
              <a:off x="2713085" y="4679285"/>
              <a:ext cx="2379960" cy="138168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709125" y="4675685"/>
                <a:ext cx="2388960" cy="1390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04327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85800"/>
            <a:ext cx="8229600" cy="4006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3573380" y="3060040"/>
              <a:ext cx="74160" cy="10188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70140" y="3056080"/>
                <a:ext cx="81000" cy="10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/>
              <p14:cNvContentPartPr/>
              <p14:nvPr/>
            </p14:nvContentPartPr>
            <p14:xfrm>
              <a:off x="4626020" y="1463080"/>
              <a:ext cx="99360" cy="8208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22780" y="1459840"/>
                <a:ext cx="106200" cy="8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9" name="Ink 8"/>
              <p14:cNvContentPartPr/>
              <p14:nvPr/>
            </p14:nvContentPartPr>
            <p14:xfrm>
              <a:off x="2665565" y="4735085"/>
              <a:ext cx="2534400" cy="139248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662325" y="4730045"/>
                <a:ext cx="2542320" cy="1402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272384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143000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1934300" y="3205480"/>
              <a:ext cx="72720" cy="907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31060" y="3202240"/>
                <a:ext cx="79200" cy="96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9" name="Ink 8"/>
              <p14:cNvContentPartPr/>
              <p14:nvPr/>
            </p14:nvContentPartPr>
            <p14:xfrm>
              <a:off x="3513980" y="2727400"/>
              <a:ext cx="127080" cy="61128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510380" y="2723800"/>
                <a:ext cx="134280" cy="61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" name="Ink 9"/>
              <p14:cNvContentPartPr/>
              <p14:nvPr/>
            </p14:nvContentPartPr>
            <p14:xfrm>
              <a:off x="5140460" y="2251480"/>
              <a:ext cx="133920" cy="60408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136860" y="2247880"/>
                <a:ext cx="141120" cy="61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2" name="Ink 11"/>
              <p14:cNvContentPartPr/>
              <p14:nvPr/>
            </p14:nvContentPartPr>
            <p14:xfrm>
              <a:off x="6735620" y="2225560"/>
              <a:ext cx="136440" cy="17280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732020" y="2223040"/>
                <a:ext cx="144000" cy="17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8" name="Ink 7"/>
              <p14:cNvContentPartPr/>
              <p14:nvPr/>
            </p14:nvContentPartPr>
            <p14:xfrm>
              <a:off x="2460365" y="5361485"/>
              <a:ext cx="2323080" cy="114192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456405" y="5357885"/>
                <a:ext cx="2332080" cy="1150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48702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447800"/>
            <a:ext cx="6934200" cy="3244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11009540" y="572440"/>
              <a:ext cx="9360" cy="1908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006660" y="569560"/>
                <a:ext cx="15120" cy="2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/>
              <p14:cNvContentPartPr/>
              <p14:nvPr/>
            </p14:nvContentPartPr>
            <p14:xfrm>
              <a:off x="3502820" y="4392760"/>
              <a:ext cx="129240" cy="9324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496700" y="4387000"/>
                <a:ext cx="141480" cy="10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8" name="Ink 7"/>
              <p14:cNvContentPartPr/>
              <p14:nvPr/>
            </p14:nvContentPartPr>
            <p14:xfrm>
              <a:off x="4646900" y="1881040"/>
              <a:ext cx="140760" cy="11232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640780" y="1877080"/>
                <a:ext cx="153720" cy="12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4" name="Ink 23"/>
              <p14:cNvContentPartPr/>
              <p14:nvPr/>
            </p14:nvContentPartPr>
            <p14:xfrm>
              <a:off x="3831960" y="-23360"/>
              <a:ext cx="7920" cy="20520"/>
            </p14:xfrm>
          </p:contentPart>
        </mc:Choice>
        <mc:Fallback>
          <p:pic>
            <p:nvPicPr>
              <p:cNvPr id="24" name="Ink 23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829080" y="-24440"/>
                <a:ext cx="12600" cy="2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38" name="Ink 37"/>
              <p14:cNvContentPartPr/>
              <p14:nvPr/>
            </p14:nvContentPartPr>
            <p14:xfrm>
              <a:off x="3002520" y="4733680"/>
              <a:ext cx="1985400" cy="1292040"/>
            </p14:xfrm>
          </p:contentPart>
        </mc:Choice>
        <mc:Fallback>
          <p:pic>
            <p:nvPicPr>
              <p:cNvPr id="38" name="Ink 37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997840" y="4731880"/>
                <a:ext cx="1995840" cy="129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49" name="Ink 48"/>
              <p14:cNvContentPartPr/>
              <p14:nvPr/>
            </p14:nvContentPartPr>
            <p14:xfrm>
              <a:off x="3573125" y="2605325"/>
              <a:ext cx="1133640" cy="69840"/>
            </p14:xfrm>
          </p:contentPart>
        </mc:Choice>
        <mc:Fallback>
          <p:pic>
            <p:nvPicPr>
              <p:cNvPr id="49" name="Ink 48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536765" y="2529005"/>
                <a:ext cx="1207440" cy="23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50" name="Ink 49"/>
              <p14:cNvContentPartPr/>
              <p14:nvPr/>
            </p14:nvContentPartPr>
            <p14:xfrm>
              <a:off x="5085845" y="4835885"/>
              <a:ext cx="377280" cy="55440"/>
            </p14:xfrm>
          </p:contentPart>
        </mc:Choice>
        <mc:Fallback>
          <p:pic>
            <p:nvPicPr>
              <p:cNvPr id="50" name="Ink 49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045165" y="4734725"/>
                <a:ext cx="468000" cy="23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51" name="Ink 50"/>
              <p14:cNvContentPartPr/>
              <p14:nvPr/>
            </p14:nvContentPartPr>
            <p14:xfrm>
              <a:off x="4126445" y="1951925"/>
              <a:ext cx="81360" cy="2558520"/>
            </p14:xfrm>
          </p:contentPart>
        </mc:Choice>
        <mc:Fallback>
          <p:pic>
            <p:nvPicPr>
              <p:cNvPr id="51" name="Ink 50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076045" y="1857245"/>
                <a:ext cx="190800" cy="276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52" name="Ink 51"/>
              <p14:cNvContentPartPr/>
              <p14:nvPr/>
            </p14:nvContentPartPr>
            <p14:xfrm>
              <a:off x="5210765" y="5451485"/>
              <a:ext cx="392040" cy="45360"/>
            </p14:xfrm>
          </p:contentPart>
        </mc:Choice>
        <mc:Fallback>
          <p:pic>
            <p:nvPicPr>
              <p:cNvPr id="52" name="Ink 51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5164325" y="5319005"/>
                <a:ext cx="486360" cy="304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19611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447800"/>
            <a:ext cx="6781800" cy="3244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4116980" y="2706160"/>
              <a:ext cx="1613520" cy="147420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079180" y="2673040"/>
                <a:ext cx="1690560" cy="154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3" name="Ink 12"/>
              <p14:cNvContentPartPr/>
              <p14:nvPr/>
            </p14:nvContentPartPr>
            <p14:xfrm>
              <a:off x="3494540" y="3469720"/>
              <a:ext cx="310680" cy="34236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458540" y="3436240"/>
                <a:ext cx="384840" cy="41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7" name="Ink 6"/>
              <p14:cNvContentPartPr/>
              <p14:nvPr/>
            </p14:nvContentPartPr>
            <p14:xfrm>
              <a:off x="2650080" y="4700560"/>
              <a:ext cx="4081680" cy="139932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646480" y="4695880"/>
                <a:ext cx="4087080" cy="1407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97364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219200"/>
            <a:ext cx="6934200" cy="354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3663740" y="2056360"/>
              <a:ext cx="1069200" cy="12031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628100" y="2015680"/>
                <a:ext cx="1146960" cy="128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9" name="Ink 8"/>
              <p14:cNvContentPartPr/>
              <p14:nvPr/>
            </p14:nvContentPartPr>
            <p14:xfrm>
              <a:off x="2858165" y="4790885"/>
              <a:ext cx="1805040" cy="115884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854565" y="4786925"/>
                <a:ext cx="1813680" cy="116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4" name="Ink 23"/>
              <p14:cNvContentPartPr/>
              <p14:nvPr/>
            </p14:nvContentPartPr>
            <p14:xfrm>
              <a:off x="3978125" y="2101325"/>
              <a:ext cx="44640" cy="1500120"/>
            </p14:xfrm>
          </p:contentPart>
        </mc:Choice>
        <mc:Fallback>
          <p:pic>
            <p:nvPicPr>
              <p:cNvPr id="24" name="Ink 23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925565" y="2018165"/>
                <a:ext cx="155880" cy="169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5" name="Ink 24"/>
              <p14:cNvContentPartPr/>
              <p14:nvPr/>
            </p14:nvContentPartPr>
            <p14:xfrm>
              <a:off x="3643325" y="3633845"/>
              <a:ext cx="1020600" cy="51840"/>
            </p14:xfrm>
          </p:contentPart>
        </mc:Choice>
        <mc:Fallback>
          <p:pic>
            <p:nvPicPr>
              <p:cNvPr id="25" name="Ink 24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604085" y="3543845"/>
                <a:ext cx="1107000" cy="22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26" name="Ink 25"/>
              <p14:cNvContentPartPr/>
              <p14:nvPr/>
            </p14:nvContentPartPr>
            <p14:xfrm>
              <a:off x="4827005" y="4969445"/>
              <a:ext cx="327600" cy="30960"/>
            </p14:xfrm>
          </p:contentPart>
        </mc:Choice>
        <mc:Fallback>
          <p:pic>
            <p:nvPicPr>
              <p:cNvPr id="26" name="Ink 25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787045" y="4879445"/>
                <a:ext cx="396000" cy="22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27" name="Ink 26"/>
              <p14:cNvContentPartPr/>
              <p14:nvPr/>
            </p14:nvContentPartPr>
            <p14:xfrm>
              <a:off x="5002325" y="5563085"/>
              <a:ext cx="316080" cy="55800"/>
            </p14:xfrm>
          </p:contentPart>
        </mc:Choice>
        <mc:Fallback>
          <p:pic>
            <p:nvPicPr>
              <p:cNvPr id="27" name="Ink 26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959485" y="5462285"/>
                <a:ext cx="395280" cy="247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62015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143000"/>
            <a:ext cx="7010400" cy="3549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4812860" y="2256520"/>
              <a:ext cx="9360" cy="1764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769660" y="2215840"/>
                <a:ext cx="88560" cy="8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/>
              <p14:cNvContentPartPr/>
              <p14:nvPr/>
            </p14:nvContentPartPr>
            <p14:xfrm>
              <a:off x="3647180" y="4150120"/>
              <a:ext cx="115920" cy="8316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644300" y="4147600"/>
                <a:ext cx="122040" cy="8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3" name="Ink 2"/>
              <p14:cNvContentPartPr/>
              <p14:nvPr/>
            </p14:nvContentPartPr>
            <p14:xfrm>
              <a:off x="3969485" y="2286725"/>
              <a:ext cx="24480" cy="180504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913325" y="2184485"/>
                <a:ext cx="135360" cy="201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5" name="Ink 4"/>
              <p14:cNvContentPartPr/>
              <p14:nvPr/>
            </p14:nvContentPartPr>
            <p14:xfrm>
              <a:off x="3739445" y="2865965"/>
              <a:ext cx="1056600" cy="5724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699125" y="2774525"/>
                <a:ext cx="1140840" cy="21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1" name="Ink 10"/>
              <p14:cNvContentPartPr/>
              <p14:nvPr/>
            </p14:nvContentPartPr>
            <p14:xfrm>
              <a:off x="2945285" y="4681445"/>
              <a:ext cx="1929960" cy="1280880"/>
            </p14:xfrm>
          </p:contentPart>
        </mc:Choice>
        <mc:Fallback>
          <p:pic>
            <p:nvPicPr>
              <p:cNvPr id="11" name="Ink 10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936285" y="4677125"/>
                <a:ext cx="1950480" cy="1297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28917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219200"/>
            <a:ext cx="7924800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3910700" y="1618600"/>
              <a:ext cx="1234800" cy="171900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07460" y="1615000"/>
                <a:ext cx="1242000" cy="172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8" name="Ink 7"/>
              <p14:cNvContentPartPr/>
              <p14:nvPr/>
            </p14:nvContentPartPr>
            <p14:xfrm>
              <a:off x="3192965" y="4974845"/>
              <a:ext cx="2078280" cy="116928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188645" y="4970165"/>
                <a:ext cx="2087640" cy="1178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73668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143000"/>
            <a:ext cx="7924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3677780" y="2168320"/>
              <a:ext cx="88200" cy="8640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674180" y="2164720"/>
                <a:ext cx="95400" cy="9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/>
              <p14:cNvContentPartPr/>
              <p14:nvPr/>
            </p14:nvContentPartPr>
            <p14:xfrm>
              <a:off x="4649420" y="4516960"/>
              <a:ext cx="114480" cy="12492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46180" y="4514440"/>
                <a:ext cx="121320" cy="13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8" name="Ink 7"/>
              <p14:cNvContentPartPr/>
              <p14:nvPr/>
            </p14:nvContentPartPr>
            <p14:xfrm>
              <a:off x="3200525" y="4919765"/>
              <a:ext cx="2005200" cy="119736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196565" y="4914365"/>
                <a:ext cx="2014200" cy="1207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97449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19200"/>
            <a:ext cx="8305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3273140" y="3666280"/>
              <a:ext cx="1907280" cy="14731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69540" y="3662680"/>
                <a:ext cx="1912680" cy="147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8" name="Ink 7"/>
              <p14:cNvContentPartPr/>
              <p14:nvPr/>
            </p14:nvContentPartPr>
            <p14:xfrm>
              <a:off x="2539565" y="5297405"/>
              <a:ext cx="2237040" cy="113256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535245" y="5292725"/>
                <a:ext cx="2246400" cy="1142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8002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762000"/>
            <a:ext cx="8229600" cy="3930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6403700" y="3076240"/>
              <a:ext cx="99000" cy="1195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00460" y="3072640"/>
                <a:ext cx="105840" cy="12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/>
              <p14:cNvContentPartPr/>
              <p14:nvPr/>
            </p14:nvContentPartPr>
            <p14:xfrm>
              <a:off x="2695340" y="3570880"/>
              <a:ext cx="113040" cy="9576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692100" y="3567280"/>
                <a:ext cx="119880" cy="10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0" name="Ink 9"/>
              <p14:cNvContentPartPr/>
              <p14:nvPr/>
            </p14:nvContentPartPr>
            <p14:xfrm>
              <a:off x="2889485" y="4693685"/>
              <a:ext cx="1953000" cy="1275480"/>
            </p14:xfrm>
          </p:contentPart>
        </mc:Choice>
        <mc:Fallback>
          <p:pic>
            <p:nvPicPr>
              <p:cNvPr id="10" name="Ink 9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885525" y="4689365"/>
                <a:ext cx="1962360" cy="1284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47967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5</Words>
  <Application>Microsoft Office PowerPoint</Application>
  <PresentationFormat>On-screen Show (4:3)</PresentationFormat>
  <Paragraphs>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Domaine et image d’une fonction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Domaine et image d’une fonction</dc:title>
  <dc:creator>oana</dc:creator>
  <cp:lastModifiedBy>oana</cp:lastModifiedBy>
  <cp:revision>8</cp:revision>
  <dcterms:created xsi:type="dcterms:W3CDTF">2006-08-16T00:00:00Z</dcterms:created>
  <dcterms:modified xsi:type="dcterms:W3CDTF">2014-02-03T04:29:47Z</dcterms:modified>
</cp:coreProperties>
</file>