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7" r:id="rId14"/>
    <p:sldId id="258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75" d="100"/>
          <a:sy n="75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8322B-02A6-48D4-8A8C-C4CE3691DF9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22C8E-6F71-45AB-A2EF-EA1C82566D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0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76FE3-CA7B-449B-A89A-B0EE0C6B48E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76FE3-CA7B-449B-A89A-B0EE0C6B48E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186E-F324-48F6-A972-75C08386BC0C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D798-0A90-4D8B-8A0D-E36025F23A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186E-F324-48F6-A972-75C08386BC0C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D798-0A90-4D8B-8A0D-E36025F23A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186E-F324-48F6-A972-75C08386BC0C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D798-0A90-4D8B-8A0D-E36025F23A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186E-F324-48F6-A972-75C08386BC0C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D798-0A90-4D8B-8A0D-E36025F23A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186E-F324-48F6-A972-75C08386BC0C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D798-0A90-4D8B-8A0D-E36025F23A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186E-F324-48F6-A972-75C08386BC0C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D798-0A90-4D8B-8A0D-E36025F23A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186E-F324-48F6-A972-75C08386BC0C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D798-0A90-4D8B-8A0D-E36025F23A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186E-F324-48F6-A972-75C08386BC0C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D798-0A90-4D8B-8A0D-E36025F23A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186E-F324-48F6-A972-75C08386BC0C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D798-0A90-4D8B-8A0D-E36025F23A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186E-F324-48F6-A972-75C08386BC0C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D798-0A90-4D8B-8A0D-E36025F23A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186E-F324-48F6-A972-75C08386BC0C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D798-0A90-4D8B-8A0D-E36025F23A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7186E-F324-48F6-A972-75C08386BC0C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2D798-0A90-4D8B-8A0D-E36025F23A4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>
                <a:latin typeface="Andalus" pitchFamily="2" charset="-78"/>
                <a:cs typeface="Andalus" pitchFamily="2" charset="-78"/>
              </a:rPr>
              <a:t>Rapports</a:t>
            </a:r>
            <a:endParaRPr lang="en-GB" sz="96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486916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ndalus" pitchFamily="2" charset="-78"/>
                <a:cs typeface="Andalus" pitchFamily="2" charset="-78"/>
              </a:rPr>
              <a:t>Comment </a:t>
            </a:r>
            <a:r>
              <a:rPr lang="en-GB" sz="2800" dirty="0" err="1" smtClean="0">
                <a:latin typeface="Andalus" pitchFamily="2" charset="-78"/>
                <a:cs typeface="Andalus" pitchFamily="2" charset="-78"/>
              </a:rPr>
              <a:t>trouver</a:t>
            </a:r>
            <a:r>
              <a:rPr lang="en-GB" sz="2800" dirty="0" smtClean="0">
                <a:latin typeface="Andalus" pitchFamily="2" charset="-78"/>
                <a:cs typeface="Andalus" pitchFamily="2" charset="-78"/>
              </a:rPr>
              <a:t> des </a:t>
            </a:r>
            <a:r>
              <a:rPr lang="fr-FR" sz="2800" dirty="0" smtClean="0">
                <a:latin typeface="Andalus" pitchFamily="2" charset="-78"/>
                <a:cs typeface="Andalus" pitchFamily="2" charset="-78"/>
              </a:rPr>
              <a:t>quantités</a:t>
            </a:r>
            <a:r>
              <a:rPr lang="en-GB" sz="2800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en-GB" sz="2800" dirty="0" err="1" smtClean="0">
                <a:latin typeface="Andalus" pitchFamily="2" charset="-78"/>
                <a:cs typeface="Andalus" pitchFamily="2" charset="-78"/>
              </a:rPr>
              <a:t>inconnues</a:t>
            </a:r>
            <a:endParaRPr lang="en-GB" sz="2800" dirty="0"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£25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£18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£20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£15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47667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£45 </a:t>
            </a:r>
            <a:r>
              <a:rPr lang="en-GB" sz="4800" dirty="0" err="1"/>
              <a:t>est</a:t>
            </a:r>
            <a:r>
              <a:rPr lang="en-GB" sz="4800" dirty="0"/>
              <a:t> </a:t>
            </a:r>
            <a:r>
              <a:rPr lang="fr-FR" sz="4800" dirty="0"/>
              <a:t>partagé</a:t>
            </a:r>
            <a:r>
              <a:rPr lang="en-GB" sz="4800" dirty="0"/>
              <a:t> </a:t>
            </a:r>
            <a:r>
              <a:rPr lang="en-GB" sz="4800" dirty="0" err="1"/>
              <a:t>dans</a:t>
            </a:r>
            <a:r>
              <a:rPr lang="en-GB" sz="4800" dirty="0"/>
              <a:t> un rapport de 4:5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220486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Quelle</a:t>
            </a:r>
            <a:r>
              <a:rPr lang="en-GB" sz="3200" dirty="0"/>
              <a:t> </a:t>
            </a:r>
            <a:r>
              <a:rPr lang="en-GB" sz="3200" dirty="0" err="1"/>
              <a:t>est</a:t>
            </a:r>
            <a:r>
              <a:rPr lang="en-GB" sz="3200" dirty="0"/>
              <a:t> la </a:t>
            </a:r>
            <a:r>
              <a:rPr lang="en-GB" sz="3200" dirty="0" err="1"/>
              <a:t>valeur</a:t>
            </a:r>
            <a:r>
              <a:rPr lang="en-GB" sz="3200" dirty="0"/>
              <a:t> </a:t>
            </a:r>
            <a:r>
              <a:rPr lang="en-GB" sz="3200" dirty="0" smtClean="0"/>
              <a:t>de 5 parties?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+mj-lt"/>
              </a:rPr>
              <a:t>Tom- £5</a:t>
            </a:r>
          </a:p>
          <a:p>
            <a:pPr algn="ctr"/>
            <a:r>
              <a:rPr lang="en-GB" sz="3200" baseline="30000" dirty="0" smtClean="0">
                <a:solidFill>
                  <a:schemeClr val="tx1"/>
                </a:solidFill>
                <a:latin typeface="+mj-lt"/>
              </a:rPr>
              <a:t>Ellie- £10</a:t>
            </a:r>
            <a:endParaRPr lang="en-GB" sz="3200" baseline="30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Tom- £10</a:t>
            </a:r>
          </a:p>
          <a:p>
            <a:pPr algn="ctr"/>
            <a:r>
              <a:rPr lang="en-GB" sz="3600" baseline="30000" dirty="0" smtClean="0">
                <a:solidFill>
                  <a:schemeClr val="tx1"/>
                </a:solidFill>
              </a:rPr>
              <a:t>Ellie- £5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Tom- £1</a:t>
            </a:r>
          </a:p>
          <a:p>
            <a:pPr algn="ctr"/>
            <a:r>
              <a:rPr lang="en-GB" sz="3600" baseline="30000" dirty="0" smtClean="0">
                <a:solidFill>
                  <a:schemeClr val="tx1"/>
                </a:solidFill>
              </a:rPr>
              <a:t>Ellie- £2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Tom- £3</a:t>
            </a:r>
          </a:p>
          <a:p>
            <a:pPr algn="ctr"/>
            <a:r>
              <a:rPr lang="en-GB" sz="3600" baseline="30000" dirty="0" smtClean="0">
                <a:solidFill>
                  <a:schemeClr val="tx1"/>
                </a:solidFill>
              </a:rPr>
              <a:t>Ellie- £6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47667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Tom and Ellie </a:t>
            </a:r>
            <a:r>
              <a:rPr lang="en-GB" sz="4800" dirty="0" err="1" smtClean="0"/>
              <a:t>partagent</a:t>
            </a:r>
            <a:r>
              <a:rPr lang="en-GB" sz="4800" dirty="0" smtClean="0"/>
              <a:t> </a:t>
            </a:r>
            <a:r>
              <a:rPr lang="en-GB" sz="4800" dirty="0" smtClean="0"/>
              <a:t>£15 </a:t>
            </a:r>
            <a:r>
              <a:rPr lang="en-GB" sz="4800" dirty="0" err="1" smtClean="0"/>
              <a:t>dans</a:t>
            </a:r>
            <a:r>
              <a:rPr lang="en-GB" sz="4800" dirty="0" smtClean="0"/>
              <a:t> un rapport de 1:2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249289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/>
              <a:t>Quel</a:t>
            </a:r>
            <a:r>
              <a:rPr lang="en-GB" sz="3200" dirty="0" smtClean="0"/>
              <a:t> </a:t>
            </a:r>
            <a:r>
              <a:rPr lang="en-GB" sz="3200" dirty="0" err="1" smtClean="0"/>
              <a:t>montant</a:t>
            </a:r>
            <a:r>
              <a:rPr lang="en-GB" sz="3200" dirty="0" smtClean="0"/>
              <a:t> </a:t>
            </a:r>
            <a:r>
              <a:rPr lang="en-GB" sz="3200" dirty="0" err="1" smtClean="0"/>
              <a:t>auront</a:t>
            </a:r>
            <a:r>
              <a:rPr lang="en-GB" sz="3200" dirty="0" smtClean="0"/>
              <a:t> </a:t>
            </a:r>
            <a:r>
              <a:rPr lang="en-GB" sz="3200" dirty="0" err="1" smtClean="0"/>
              <a:t>chacun</a:t>
            </a:r>
            <a:r>
              <a:rPr lang="en-GB" sz="3200" dirty="0" smtClean="0"/>
              <a:t>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Libby- £18</a:t>
            </a:r>
          </a:p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Grant- £24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Libby- £20</a:t>
            </a:r>
          </a:p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Grant- £22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Libby- £24</a:t>
            </a:r>
          </a:p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Grant- £18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Libby- £21</a:t>
            </a:r>
          </a:p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Grant- £28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47667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Libby and Grant </a:t>
            </a:r>
            <a:r>
              <a:rPr lang="en-GB" sz="4800" dirty="0" err="1" smtClean="0"/>
              <a:t>partagent</a:t>
            </a:r>
            <a:r>
              <a:rPr lang="en-GB" sz="4800" dirty="0" smtClean="0"/>
              <a:t> </a:t>
            </a:r>
            <a:r>
              <a:rPr lang="en-GB" sz="4800" dirty="0"/>
              <a:t>£42</a:t>
            </a:r>
            <a:r>
              <a:rPr lang="en-GB" sz="4800" dirty="0" smtClean="0"/>
              <a:t> </a:t>
            </a:r>
            <a:r>
              <a:rPr lang="en-GB" sz="4800" dirty="0" err="1"/>
              <a:t>dans</a:t>
            </a:r>
            <a:r>
              <a:rPr lang="en-GB" sz="4800" dirty="0"/>
              <a:t> un rapport </a:t>
            </a:r>
            <a:r>
              <a:rPr lang="en-GB" sz="4800" dirty="0" smtClean="0"/>
              <a:t>de</a:t>
            </a:r>
            <a:r>
              <a:rPr lang="en-GB" sz="4800" dirty="0" smtClean="0"/>
              <a:t> </a:t>
            </a:r>
            <a:r>
              <a:rPr lang="en-GB" sz="4800" dirty="0" smtClean="0"/>
              <a:t>3:4 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735980" y="227687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Quel</a:t>
            </a:r>
            <a:r>
              <a:rPr lang="en-GB" sz="3200" dirty="0"/>
              <a:t> </a:t>
            </a:r>
            <a:r>
              <a:rPr lang="en-GB" sz="3200" dirty="0" err="1"/>
              <a:t>montant</a:t>
            </a:r>
            <a:r>
              <a:rPr lang="en-GB" sz="3200" dirty="0"/>
              <a:t> </a:t>
            </a:r>
            <a:r>
              <a:rPr lang="en-GB" sz="3200" dirty="0" err="1"/>
              <a:t>auront</a:t>
            </a:r>
            <a:r>
              <a:rPr lang="en-GB" sz="3200" dirty="0"/>
              <a:t> </a:t>
            </a:r>
            <a:r>
              <a:rPr lang="en-GB" sz="3200" dirty="0" err="1" smtClean="0"/>
              <a:t>chacun</a:t>
            </a:r>
            <a:r>
              <a:rPr lang="en-GB" sz="3200" dirty="0" smtClean="0"/>
              <a:t>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907704" y="1556792"/>
            <a:ext cx="5544616" cy="4405745"/>
          </a:xfrm>
          <a:custGeom>
            <a:avLst/>
            <a:gdLst>
              <a:gd name="connsiteX0" fmla="*/ 3075709 w 4391891"/>
              <a:gd name="connsiteY0" fmla="*/ 4405745 h 4405745"/>
              <a:gd name="connsiteX1" fmla="*/ 0 w 4391891"/>
              <a:gd name="connsiteY1" fmla="*/ 2757054 h 4405745"/>
              <a:gd name="connsiteX2" fmla="*/ 4391891 w 4391891"/>
              <a:gd name="connsiteY2" fmla="*/ 0 h 4405745"/>
              <a:gd name="connsiteX3" fmla="*/ 3075709 w 4391891"/>
              <a:gd name="connsiteY3" fmla="*/ 4405745 h 440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1891" h="4405745">
                <a:moveTo>
                  <a:pt x="3075709" y="4405745"/>
                </a:moveTo>
                <a:lnTo>
                  <a:pt x="0" y="2757054"/>
                </a:lnTo>
                <a:lnTo>
                  <a:pt x="4391891" y="0"/>
                </a:lnTo>
                <a:lnTo>
                  <a:pt x="3075709" y="4405745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/>
          </a:p>
        </p:txBody>
      </p:sp>
      <p:sp>
        <p:nvSpPr>
          <p:cNvPr id="5" name="TextBox 4"/>
          <p:cNvSpPr txBox="1"/>
          <p:nvPr/>
        </p:nvSpPr>
        <p:spPr>
          <a:xfrm>
            <a:off x="5508104" y="5229200"/>
            <a:ext cx="385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x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3933056"/>
            <a:ext cx="393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y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1628800"/>
            <a:ext cx="367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z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548680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Les </a:t>
            </a:r>
            <a:r>
              <a:rPr lang="en-GB" sz="2800" dirty="0" err="1" smtClean="0"/>
              <a:t>valeurs</a:t>
            </a:r>
            <a:r>
              <a:rPr lang="en-GB" sz="2800" dirty="0" smtClean="0"/>
              <a:t> des angles </a:t>
            </a:r>
            <a:r>
              <a:rPr lang="en-GB" sz="2800" dirty="0" err="1" smtClean="0"/>
              <a:t>dans</a:t>
            </a:r>
            <a:r>
              <a:rPr lang="en-GB" sz="2800" dirty="0" smtClean="0"/>
              <a:t> </a:t>
            </a:r>
            <a:r>
              <a:rPr lang="en-GB" sz="2800" dirty="0" err="1" smtClean="0"/>
              <a:t>ce</a:t>
            </a:r>
            <a:r>
              <a:rPr lang="en-GB" sz="2800" dirty="0" smtClean="0"/>
              <a:t> triangle </a:t>
            </a:r>
            <a:r>
              <a:rPr lang="en-GB" sz="2800" dirty="0" smtClean="0"/>
              <a:t>(x, y and z) </a:t>
            </a:r>
            <a:r>
              <a:rPr lang="en-GB" sz="2800" dirty="0" smtClean="0"/>
              <a:t>se </a:t>
            </a:r>
            <a:r>
              <a:rPr lang="en-GB" sz="2800" dirty="0" err="1" smtClean="0"/>
              <a:t>trouvent</a:t>
            </a:r>
            <a:r>
              <a:rPr lang="en-GB" sz="2800" dirty="0" smtClean="0"/>
              <a:t> </a:t>
            </a:r>
            <a:r>
              <a:rPr lang="en-GB" sz="2800" dirty="0" err="1" smtClean="0"/>
              <a:t>dans</a:t>
            </a:r>
            <a:r>
              <a:rPr lang="en-GB" sz="2800" dirty="0" smtClean="0"/>
              <a:t> un rapport de 5:1:3. </a:t>
            </a:r>
            <a:r>
              <a:rPr lang="en-GB" sz="2800" dirty="0" err="1" smtClean="0"/>
              <a:t>Quelles</a:t>
            </a:r>
            <a:r>
              <a:rPr lang="en-GB" sz="2800" dirty="0" smtClean="0"/>
              <a:t> </a:t>
            </a:r>
            <a:r>
              <a:rPr lang="en-GB" sz="2800" dirty="0" err="1" smtClean="0"/>
              <a:t>sont</a:t>
            </a:r>
            <a:r>
              <a:rPr lang="en-GB" sz="2800" dirty="0" smtClean="0"/>
              <a:t> </a:t>
            </a:r>
            <a:r>
              <a:rPr lang="en-GB" sz="2800" dirty="0" err="1" smtClean="0"/>
              <a:t>leurs</a:t>
            </a:r>
            <a:r>
              <a:rPr lang="en-GB" sz="2800" dirty="0" smtClean="0"/>
              <a:t> </a:t>
            </a:r>
            <a:r>
              <a:rPr lang="en-GB" sz="2800" dirty="0" err="1" smtClean="0"/>
              <a:t>valeurs</a:t>
            </a:r>
            <a:r>
              <a:rPr lang="en-GB" sz="2800" dirty="0" smtClean="0"/>
              <a:t>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r>
              <a:rPr lang="en-GB" dirty="0" smtClean="0"/>
              <a:t>Patisseries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Quand</a:t>
            </a:r>
            <a:r>
              <a:rPr lang="en-GB" dirty="0" smtClean="0"/>
              <a:t> on fait des biscuits, on a </a:t>
            </a:r>
            <a:r>
              <a:rPr lang="en-GB" dirty="0" err="1" smtClean="0"/>
              <a:t>besoin</a:t>
            </a:r>
            <a:r>
              <a:rPr lang="en-GB" dirty="0" smtClean="0"/>
              <a:t> du </a:t>
            </a:r>
            <a:r>
              <a:rPr lang="en-GB" dirty="0" err="1" smtClean="0"/>
              <a:t>sucre</a:t>
            </a:r>
            <a:r>
              <a:rPr lang="en-GB" dirty="0" smtClean="0"/>
              <a:t> et de la </a:t>
            </a:r>
            <a:r>
              <a:rPr lang="en-GB" dirty="0" err="1" smtClean="0"/>
              <a:t>farine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un rapport de o </a:t>
            </a:r>
            <a:r>
              <a:rPr lang="en-GB" dirty="0" smtClean="0"/>
              <a:t>1:4</a:t>
            </a:r>
          </a:p>
          <a:p>
            <a:r>
              <a:rPr lang="en-GB" dirty="0" err="1" smtClean="0"/>
              <a:t>J’ai</a:t>
            </a:r>
            <a:r>
              <a:rPr lang="en-GB" dirty="0" smtClean="0"/>
              <a:t> 20g du </a:t>
            </a:r>
            <a:r>
              <a:rPr lang="en-GB" dirty="0" err="1" smtClean="0"/>
              <a:t>sucre</a:t>
            </a:r>
            <a:r>
              <a:rPr lang="en-GB" dirty="0" smtClean="0"/>
              <a:t>, </a:t>
            </a:r>
            <a:r>
              <a:rPr lang="en-GB" dirty="0" err="1" smtClean="0"/>
              <a:t>quelle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la </a:t>
            </a:r>
            <a:r>
              <a:rPr lang="fr-FR" dirty="0" smtClean="0"/>
              <a:t>quantité</a:t>
            </a:r>
            <a:r>
              <a:rPr lang="en-GB" dirty="0" smtClean="0"/>
              <a:t> de </a:t>
            </a:r>
            <a:r>
              <a:rPr lang="en-GB" dirty="0" err="1" smtClean="0"/>
              <a:t>farine</a:t>
            </a:r>
            <a:r>
              <a:rPr lang="en-GB" dirty="0" smtClean="0"/>
              <a:t> </a:t>
            </a:r>
            <a:r>
              <a:rPr lang="en-GB" dirty="0" err="1" smtClean="0"/>
              <a:t>dont</a:t>
            </a:r>
            <a:r>
              <a:rPr lang="en-GB" dirty="0" smtClean="0"/>
              <a:t>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besoin</a:t>
            </a:r>
            <a:r>
              <a:rPr lang="en-GB" dirty="0" smtClean="0"/>
              <a:t> 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3861048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1:4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472514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20:80</a:t>
            </a:r>
            <a:endParaRPr lang="en-GB" sz="4000" dirty="0"/>
          </a:p>
        </p:txBody>
      </p:sp>
      <p:sp>
        <p:nvSpPr>
          <p:cNvPr id="6" name="Curved Left Arrow 5"/>
          <p:cNvSpPr/>
          <p:nvPr/>
        </p:nvSpPr>
        <p:spPr>
          <a:xfrm>
            <a:off x="4067944" y="4149080"/>
            <a:ext cx="576064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flipH="1">
            <a:off x="2267744" y="4149080"/>
            <a:ext cx="512440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4221088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X 20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4233282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X 20</a:t>
            </a:r>
            <a:endParaRPr lang="en-GB" sz="4000" dirty="0"/>
          </a:p>
        </p:txBody>
      </p:sp>
      <p:sp>
        <p:nvSpPr>
          <p:cNvPr id="10" name="Rectangle 9"/>
          <p:cNvSpPr/>
          <p:nvPr/>
        </p:nvSpPr>
        <p:spPr>
          <a:xfrm>
            <a:off x="3419872" y="4797152"/>
            <a:ext cx="648072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99592" y="5661248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 80g 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/>
      <p:bldP spid="9" grpId="0"/>
      <p:bldP spid="10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Melanger</a:t>
            </a:r>
            <a:r>
              <a:rPr lang="en-GB" dirty="0" smtClean="0"/>
              <a:t> des </a:t>
            </a:r>
            <a:r>
              <a:rPr lang="en-GB" dirty="0" err="1" smtClean="0"/>
              <a:t>couleurs</a:t>
            </a:r>
            <a:r>
              <a:rPr lang="en-GB" dirty="0" smtClean="0"/>
              <a:t> de </a:t>
            </a:r>
            <a:r>
              <a:rPr lang="en-GB" dirty="0" err="1" smtClean="0"/>
              <a:t>peinture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Pour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teinte</a:t>
            </a:r>
            <a:r>
              <a:rPr lang="en-GB" dirty="0" smtClean="0"/>
              <a:t> </a:t>
            </a:r>
            <a:r>
              <a:rPr lang="en-GB" dirty="0" err="1" smtClean="0"/>
              <a:t>speciale</a:t>
            </a:r>
            <a:r>
              <a:rPr lang="en-GB" dirty="0" smtClean="0"/>
              <a:t> du rose</a:t>
            </a:r>
            <a:r>
              <a:rPr lang="en-GB" dirty="0" smtClean="0"/>
              <a:t>, </a:t>
            </a:r>
            <a:r>
              <a:rPr lang="en-GB" dirty="0" smtClean="0"/>
              <a:t>on a </a:t>
            </a:r>
            <a:r>
              <a:rPr lang="en-GB" dirty="0" err="1" smtClean="0"/>
              <a:t>besoin</a:t>
            </a:r>
            <a:r>
              <a:rPr lang="en-GB" dirty="0" smtClean="0"/>
              <a:t> du rouge et du blanc </a:t>
            </a:r>
            <a:r>
              <a:rPr lang="en-GB" dirty="0" err="1" smtClean="0"/>
              <a:t>dans</a:t>
            </a:r>
            <a:r>
              <a:rPr lang="en-GB" dirty="0" smtClean="0"/>
              <a:t> un rapport de </a:t>
            </a:r>
            <a:r>
              <a:rPr lang="en-GB" dirty="0" smtClean="0"/>
              <a:t>2:3</a:t>
            </a:r>
            <a:endParaRPr lang="en-GB" dirty="0" smtClean="0"/>
          </a:p>
          <a:p>
            <a:r>
              <a:rPr lang="en-GB" dirty="0" smtClean="0"/>
              <a:t>Si on a</a:t>
            </a:r>
            <a:r>
              <a:rPr lang="en-GB" dirty="0" smtClean="0"/>
              <a:t> 10 </a:t>
            </a:r>
            <a:r>
              <a:rPr lang="en-GB" dirty="0" smtClean="0"/>
              <a:t>litres </a:t>
            </a:r>
            <a:r>
              <a:rPr lang="en-GB" dirty="0" smtClean="0"/>
              <a:t>du </a:t>
            </a:r>
            <a:r>
              <a:rPr lang="en-GB" dirty="0" err="1" smtClean="0"/>
              <a:t>peinture</a:t>
            </a:r>
            <a:r>
              <a:rPr lang="en-GB" dirty="0" smtClean="0"/>
              <a:t> </a:t>
            </a:r>
            <a:r>
              <a:rPr lang="en-GB" dirty="0" err="1" smtClean="0"/>
              <a:t>rouge</a:t>
            </a:r>
            <a:r>
              <a:rPr lang="en-GB" dirty="0" err="1" smtClean="0"/>
              <a:t>,quelle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la </a:t>
            </a:r>
            <a:r>
              <a:rPr lang="fr-FR" dirty="0" smtClean="0"/>
              <a:t>quantité</a:t>
            </a:r>
            <a:r>
              <a:rPr lang="en-GB" dirty="0" smtClean="0"/>
              <a:t> de </a:t>
            </a:r>
            <a:r>
              <a:rPr lang="en-GB" dirty="0" err="1" smtClean="0"/>
              <a:t>peinture</a:t>
            </a:r>
            <a:r>
              <a:rPr lang="en-GB" dirty="0" smtClean="0"/>
              <a:t> blanc </a:t>
            </a:r>
            <a:r>
              <a:rPr lang="en-GB" dirty="0" err="1" smtClean="0"/>
              <a:t>dont</a:t>
            </a:r>
            <a:r>
              <a:rPr lang="en-GB" dirty="0" smtClean="0"/>
              <a:t> on a </a:t>
            </a:r>
            <a:r>
              <a:rPr lang="en-GB" dirty="0" err="1" smtClean="0"/>
              <a:t>besoin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3861048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2:3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472514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10:15</a:t>
            </a:r>
            <a:endParaRPr lang="en-GB" sz="4000" dirty="0"/>
          </a:p>
        </p:txBody>
      </p:sp>
      <p:sp>
        <p:nvSpPr>
          <p:cNvPr id="6" name="Curved Left Arrow 5"/>
          <p:cNvSpPr/>
          <p:nvPr/>
        </p:nvSpPr>
        <p:spPr>
          <a:xfrm>
            <a:off x="4067944" y="4149080"/>
            <a:ext cx="576064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flipH="1">
            <a:off x="2267744" y="4149080"/>
            <a:ext cx="512440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4221088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X 5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4233282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X 5</a:t>
            </a:r>
            <a:endParaRPr lang="en-GB" sz="4000" dirty="0"/>
          </a:p>
        </p:txBody>
      </p:sp>
      <p:sp>
        <p:nvSpPr>
          <p:cNvPr id="10" name="Rectangle 9"/>
          <p:cNvSpPr/>
          <p:nvPr/>
        </p:nvSpPr>
        <p:spPr>
          <a:xfrm>
            <a:off x="3419872" y="4797152"/>
            <a:ext cx="648072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99592" y="5661248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15 litres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/>
      <p:bldP spid="9" grpId="0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Comment </a:t>
            </a:r>
            <a:r>
              <a:rPr lang="en-GB" dirty="0" err="1" smtClean="0">
                <a:latin typeface="Aharoni" pitchFamily="2" charset="-79"/>
                <a:cs typeface="Aharoni" pitchFamily="2" charset="-79"/>
              </a:rPr>
              <a:t>partager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£5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£4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£3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47667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£20 </a:t>
            </a:r>
            <a:r>
              <a:rPr lang="en-GB" sz="4800" dirty="0" err="1" smtClean="0"/>
              <a:t>est</a:t>
            </a:r>
            <a:r>
              <a:rPr lang="en-GB" sz="4800" dirty="0" smtClean="0"/>
              <a:t> </a:t>
            </a:r>
            <a:r>
              <a:rPr lang="fr-FR" sz="4800" dirty="0" smtClean="0"/>
              <a:t>partagé</a:t>
            </a:r>
            <a:r>
              <a:rPr lang="en-GB" sz="4800" dirty="0" smtClean="0"/>
              <a:t> </a:t>
            </a:r>
            <a:r>
              <a:rPr lang="en-GB" sz="4800" dirty="0" err="1" smtClean="0"/>
              <a:t>dans</a:t>
            </a:r>
            <a:r>
              <a:rPr lang="en-GB" sz="4800" dirty="0" smtClean="0"/>
              <a:t> un rapport de </a:t>
            </a:r>
            <a:r>
              <a:rPr lang="en-GB" sz="4800" dirty="0" smtClean="0"/>
              <a:t>1:3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087" y="227687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/>
              <a:t>Quelle</a:t>
            </a:r>
            <a:r>
              <a:rPr lang="en-GB" sz="3200" dirty="0" smtClean="0"/>
              <a:t> </a:t>
            </a:r>
            <a:r>
              <a:rPr lang="en-GB" sz="3200" dirty="0" err="1" smtClean="0"/>
              <a:t>est</a:t>
            </a:r>
            <a:r>
              <a:rPr lang="en-GB" sz="3200" dirty="0" smtClean="0"/>
              <a:t> la </a:t>
            </a:r>
            <a:r>
              <a:rPr lang="en-GB" sz="3200" dirty="0" err="1" smtClean="0"/>
              <a:t>valeur</a:t>
            </a:r>
            <a:r>
              <a:rPr lang="en-GB" sz="3200" dirty="0" smtClean="0"/>
              <a:t> </a:t>
            </a:r>
            <a:r>
              <a:rPr lang="en-GB" sz="3200" dirty="0" err="1" smtClean="0"/>
              <a:t>d’une</a:t>
            </a:r>
            <a:r>
              <a:rPr lang="en-GB" sz="3200" dirty="0" smtClean="0"/>
              <a:t> </a:t>
            </a:r>
            <a:r>
              <a:rPr lang="en-GB" sz="3200" dirty="0" err="1" smtClean="0"/>
              <a:t>partie</a:t>
            </a:r>
            <a:r>
              <a:rPr lang="en-GB" sz="3200" dirty="0" smtClean="0"/>
              <a:t>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£6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£5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£2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47667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£30 </a:t>
            </a:r>
            <a:r>
              <a:rPr lang="en-GB" sz="4800" dirty="0" err="1"/>
              <a:t>est</a:t>
            </a:r>
            <a:r>
              <a:rPr lang="en-GB" sz="4800" dirty="0"/>
              <a:t> </a:t>
            </a:r>
            <a:r>
              <a:rPr lang="fr-FR" sz="4800" dirty="0"/>
              <a:t>partagé</a:t>
            </a:r>
            <a:r>
              <a:rPr lang="en-GB" sz="4800" dirty="0"/>
              <a:t> </a:t>
            </a:r>
            <a:r>
              <a:rPr lang="en-GB" sz="4800" dirty="0" err="1"/>
              <a:t>dans</a:t>
            </a:r>
            <a:r>
              <a:rPr lang="en-GB" sz="4800" dirty="0"/>
              <a:t> un rapport de 2:3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735856" y="2255331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Quelle</a:t>
            </a:r>
            <a:r>
              <a:rPr lang="en-GB" sz="3200" dirty="0"/>
              <a:t> </a:t>
            </a:r>
            <a:r>
              <a:rPr lang="en-GB" sz="3200" dirty="0" err="1"/>
              <a:t>est</a:t>
            </a:r>
            <a:r>
              <a:rPr lang="en-GB" sz="3200" dirty="0"/>
              <a:t> la </a:t>
            </a:r>
            <a:r>
              <a:rPr lang="en-GB" sz="3200" dirty="0" err="1"/>
              <a:t>valeur</a:t>
            </a:r>
            <a:r>
              <a:rPr lang="en-GB" sz="3200" dirty="0"/>
              <a:t> </a:t>
            </a:r>
            <a:r>
              <a:rPr lang="en-GB" sz="3200" dirty="0" err="1"/>
              <a:t>d’une</a:t>
            </a:r>
            <a:r>
              <a:rPr lang="en-GB" sz="3200" dirty="0"/>
              <a:t> </a:t>
            </a:r>
            <a:r>
              <a:rPr lang="en-GB" sz="3200" dirty="0" err="1"/>
              <a:t>partie</a:t>
            </a:r>
            <a:r>
              <a:rPr lang="en-GB" sz="3200" dirty="0"/>
              <a:t>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£6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£3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£18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£2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47667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£18 </a:t>
            </a:r>
            <a:r>
              <a:rPr lang="en-GB" sz="4800" dirty="0" err="1"/>
              <a:t>est</a:t>
            </a:r>
            <a:r>
              <a:rPr lang="en-GB" sz="4800" dirty="0"/>
              <a:t> </a:t>
            </a:r>
            <a:r>
              <a:rPr lang="fr-FR" sz="4800" dirty="0"/>
              <a:t>partagé</a:t>
            </a:r>
            <a:r>
              <a:rPr lang="en-GB" sz="4800" dirty="0"/>
              <a:t> </a:t>
            </a:r>
            <a:r>
              <a:rPr lang="en-GB" sz="4800" dirty="0" err="1"/>
              <a:t>dans</a:t>
            </a:r>
            <a:r>
              <a:rPr lang="en-GB" sz="4800" dirty="0"/>
              <a:t> un rapport de 1:2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249289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Quelle</a:t>
            </a:r>
            <a:r>
              <a:rPr lang="en-GB" sz="3200" dirty="0"/>
              <a:t> </a:t>
            </a:r>
            <a:r>
              <a:rPr lang="en-GB" sz="3200" dirty="0" err="1"/>
              <a:t>est</a:t>
            </a:r>
            <a:r>
              <a:rPr lang="en-GB" sz="3200" dirty="0"/>
              <a:t> la </a:t>
            </a:r>
            <a:r>
              <a:rPr lang="en-GB" sz="3200" dirty="0" err="1"/>
              <a:t>valeur</a:t>
            </a:r>
            <a:r>
              <a:rPr lang="en-GB" sz="3200" dirty="0"/>
              <a:t> </a:t>
            </a:r>
            <a:r>
              <a:rPr lang="en-GB" sz="3200" dirty="0" err="1"/>
              <a:t>d’une</a:t>
            </a:r>
            <a:r>
              <a:rPr lang="en-GB" sz="3200" dirty="0"/>
              <a:t> </a:t>
            </a:r>
            <a:r>
              <a:rPr lang="en-GB" sz="3200" dirty="0" err="1"/>
              <a:t>partie</a:t>
            </a:r>
            <a:r>
              <a:rPr lang="en-GB" sz="3200" dirty="0"/>
              <a:t>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£5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£9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£4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£5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47667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£45 </a:t>
            </a:r>
            <a:r>
              <a:rPr lang="en-GB" sz="4800" dirty="0" err="1"/>
              <a:t>est</a:t>
            </a:r>
            <a:r>
              <a:rPr lang="en-GB" sz="4800" dirty="0"/>
              <a:t> </a:t>
            </a:r>
            <a:r>
              <a:rPr lang="fr-FR" sz="4800" dirty="0"/>
              <a:t>partagé</a:t>
            </a:r>
            <a:r>
              <a:rPr lang="en-GB" sz="4800" dirty="0"/>
              <a:t> </a:t>
            </a:r>
            <a:r>
              <a:rPr lang="en-GB" sz="4800" dirty="0" err="1"/>
              <a:t>dans</a:t>
            </a:r>
            <a:r>
              <a:rPr lang="en-GB" sz="4800" dirty="0"/>
              <a:t> un rapport de 4:5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227687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Quelle</a:t>
            </a:r>
            <a:r>
              <a:rPr lang="en-GB" sz="3200" dirty="0"/>
              <a:t> </a:t>
            </a:r>
            <a:r>
              <a:rPr lang="en-GB" sz="3200" dirty="0" err="1"/>
              <a:t>est</a:t>
            </a:r>
            <a:r>
              <a:rPr lang="en-GB" sz="3200" dirty="0"/>
              <a:t> la </a:t>
            </a:r>
            <a:r>
              <a:rPr lang="en-GB" sz="3200" dirty="0" err="1"/>
              <a:t>valeur</a:t>
            </a:r>
            <a:r>
              <a:rPr lang="en-GB" sz="3200" dirty="0"/>
              <a:t> </a:t>
            </a:r>
            <a:r>
              <a:rPr lang="en-GB" sz="3200" dirty="0" err="1"/>
              <a:t>d’une</a:t>
            </a:r>
            <a:r>
              <a:rPr lang="en-GB" sz="3200" dirty="0"/>
              <a:t> </a:t>
            </a:r>
            <a:r>
              <a:rPr lang="en-GB" sz="3200" dirty="0" err="1"/>
              <a:t>partie</a:t>
            </a:r>
            <a:r>
              <a:rPr lang="en-GB" sz="3200" dirty="0"/>
              <a:t>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£15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£16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£12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£3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47667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£20 </a:t>
            </a:r>
            <a:r>
              <a:rPr lang="en-GB" sz="4800" dirty="0" err="1"/>
              <a:t>est</a:t>
            </a:r>
            <a:r>
              <a:rPr lang="en-GB" sz="4800" dirty="0"/>
              <a:t> </a:t>
            </a:r>
            <a:r>
              <a:rPr lang="fr-FR" sz="4800" dirty="0"/>
              <a:t>partagé</a:t>
            </a:r>
            <a:r>
              <a:rPr lang="en-GB" sz="4800" dirty="0"/>
              <a:t> </a:t>
            </a:r>
            <a:r>
              <a:rPr lang="en-GB" sz="4800" dirty="0" err="1"/>
              <a:t>dans</a:t>
            </a:r>
            <a:r>
              <a:rPr lang="en-GB" sz="4800" dirty="0"/>
              <a:t> un rapport de 1:3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249289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Quelle</a:t>
            </a:r>
            <a:r>
              <a:rPr lang="en-GB" sz="3200" dirty="0"/>
              <a:t> </a:t>
            </a:r>
            <a:r>
              <a:rPr lang="en-GB" sz="3200" dirty="0" err="1"/>
              <a:t>est</a:t>
            </a:r>
            <a:r>
              <a:rPr lang="en-GB" sz="3200" dirty="0"/>
              <a:t> la </a:t>
            </a:r>
            <a:r>
              <a:rPr lang="en-GB" sz="3200" dirty="0" err="1"/>
              <a:t>valeur</a:t>
            </a:r>
            <a:r>
              <a:rPr lang="en-GB" sz="3200" dirty="0"/>
              <a:t> </a:t>
            </a:r>
            <a:r>
              <a:rPr lang="en-GB" sz="3200" dirty="0" smtClean="0"/>
              <a:t>de 3 partie</a:t>
            </a:r>
            <a:r>
              <a:rPr lang="en-GB" sz="3200" dirty="0"/>
              <a:t>s</a:t>
            </a:r>
            <a:r>
              <a:rPr lang="en-GB" sz="3200" dirty="0" smtClean="0"/>
              <a:t>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£18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£12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£15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£20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47667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£30 </a:t>
            </a:r>
            <a:r>
              <a:rPr lang="en-GB" sz="4800" dirty="0" err="1"/>
              <a:t>est</a:t>
            </a:r>
            <a:r>
              <a:rPr lang="en-GB" sz="4800" dirty="0"/>
              <a:t> </a:t>
            </a:r>
            <a:r>
              <a:rPr lang="fr-FR" sz="4800" dirty="0"/>
              <a:t>partagé</a:t>
            </a:r>
            <a:r>
              <a:rPr lang="en-GB" sz="4800" dirty="0"/>
              <a:t> </a:t>
            </a:r>
            <a:r>
              <a:rPr lang="en-GB" sz="4800" dirty="0" err="1"/>
              <a:t>dans</a:t>
            </a:r>
            <a:r>
              <a:rPr lang="en-GB" sz="4800" dirty="0"/>
              <a:t> un rapport de 2:3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234888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Quelle</a:t>
            </a:r>
            <a:r>
              <a:rPr lang="en-GB" sz="3200" dirty="0"/>
              <a:t> </a:t>
            </a:r>
            <a:r>
              <a:rPr lang="en-GB" sz="3200" dirty="0" err="1"/>
              <a:t>est</a:t>
            </a:r>
            <a:r>
              <a:rPr lang="en-GB" sz="3200" dirty="0"/>
              <a:t> la </a:t>
            </a:r>
            <a:r>
              <a:rPr lang="en-GB" sz="3200" dirty="0" err="1"/>
              <a:t>valeur</a:t>
            </a:r>
            <a:r>
              <a:rPr lang="en-GB" sz="3200" dirty="0"/>
              <a:t> </a:t>
            </a:r>
            <a:r>
              <a:rPr lang="en-GB" sz="3200" dirty="0" smtClean="0"/>
              <a:t>de 3 parties?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£12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£6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£18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£3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A)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B)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C)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Century Gothic" pitchFamily="34" charset="0"/>
                <a:cs typeface="Aharoni" pitchFamily="2" charset="-79"/>
              </a:rPr>
              <a:t>D)</a:t>
            </a:r>
            <a:endParaRPr lang="en-GB" sz="4800" dirty="0"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47667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£18 </a:t>
            </a:r>
            <a:r>
              <a:rPr lang="en-GB" sz="4800" dirty="0" err="1"/>
              <a:t>est</a:t>
            </a:r>
            <a:r>
              <a:rPr lang="en-GB" sz="4800" dirty="0"/>
              <a:t> </a:t>
            </a:r>
            <a:r>
              <a:rPr lang="fr-FR" sz="4800" dirty="0"/>
              <a:t>partagé</a:t>
            </a:r>
            <a:r>
              <a:rPr lang="en-GB" sz="4800" dirty="0"/>
              <a:t> </a:t>
            </a:r>
            <a:r>
              <a:rPr lang="en-GB" sz="4800" dirty="0" err="1"/>
              <a:t>dans</a:t>
            </a:r>
            <a:r>
              <a:rPr lang="en-GB" sz="4800" dirty="0"/>
              <a:t> un rapport de 1:2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774080" y="220486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/>
              <a:t>Quelle</a:t>
            </a:r>
            <a:r>
              <a:rPr lang="en-GB" sz="3200" dirty="0"/>
              <a:t> </a:t>
            </a:r>
            <a:r>
              <a:rPr lang="en-GB" sz="3200" dirty="0" err="1"/>
              <a:t>est</a:t>
            </a:r>
            <a:r>
              <a:rPr lang="en-GB" sz="3200" dirty="0"/>
              <a:t> la </a:t>
            </a:r>
            <a:r>
              <a:rPr lang="en-GB" sz="3200" dirty="0" err="1"/>
              <a:t>valeur</a:t>
            </a:r>
            <a:r>
              <a:rPr lang="en-GB" sz="3200" dirty="0"/>
              <a:t> </a:t>
            </a:r>
            <a:r>
              <a:rPr lang="en-GB" sz="3200" dirty="0" smtClean="0"/>
              <a:t>de 2 parties?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493</Words>
  <Application>Microsoft Office PowerPoint</Application>
  <PresentationFormat>On-screen Show (4:3)</PresentationFormat>
  <Paragraphs>133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Rapports</vt:lpstr>
      <vt:lpstr>Comment partager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Patisseries</vt:lpstr>
      <vt:lpstr>Melanger des couleurs de peinture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Ratios</dc:title>
  <dc:creator>ben</dc:creator>
  <cp:lastModifiedBy>oana</cp:lastModifiedBy>
  <cp:revision>17</cp:revision>
  <dcterms:created xsi:type="dcterms:W3CDTF">2011-09-12T18:05:03Z</dcterms:created>
  <dcterms:modified xsi:type="dcterms:W3CDTF">2016-01-05T09:00:45Z</dcterms:modified>
</cp:coreProperties>
</file>